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877" r:id="rId4"/>
  </p:sldMasterIdLst>
  <p:notesMasterIdLst>
    <p:notesMasterId r:id="rId24"/>
  </p:notesMasterIdLst>
  <p:sldIdLst>
    <p:sldId id="256" r:id="rId5"/>
    <p:sldId id="430" r:id="rId6"/>
    <p:sldId id="432" r:id="rId7"/>
    <p:sldId id="434" r:id="rId8"/>
    <p:sldId id="435" r:id="rId9"/>
    <p:sldId id="436" r:id="rId10"/>
    <p:sldId id="450" r:id="rId11"/>
    <p:sldId id="437" r:id="rId12"/>
    <p:sldId id="439" r:id="rId13"/>
    <p:sldId id="440" r:id="rId14"/>
    <p:sldId id="442" r:id="rId15"/>
    <p:sldId id="444" r:id="rId16"/>
    <p:sldId id="445" r:id="rId17"/>
    <p:sldId id="446" r:id="rId18"/>
    <p:sldId id="447" r:id="rId19"/>
    <p:sldId id="457" r:id="rId20"/>
    <p:sldId id="454" r:id="rId21"/>
    <p:sldId id="456" r:id="rId22"/>
    <p:sldId id="344" r:id="rId23"/>
  </p:sldIdLst>
  <p:sldSz cx="9144000" cy="5143500" type="screen16x9"/>
  <p:notesSz cx="7010400" cy="9296400"/>
  <p:embeddedFontLst>
    <p:embeddedFont>
      <p:font typeface="Calibri" panose="020F0502020204030204" pitchFamily="34" charset="0"/>
      <p:regular r:id="rId25"/>
      <p:bold r:id="rId26"/>
      <p:italic r:id="rId27"/>
      <p:boldItalic r:id="rId28"/>
    </p:embeddedFont>
    <p:embeddedFont>
      <p:font typeface="Segoe" panose="020B0502040504020203" pitchFamily="34" charset="0"/>
      <p:regular r:id="rId29"/>
      <p:bold r:id="rId30"/>
      <p:italic r:id="rId31"/>
      <p:boldItalic r:id="rId32"/>
    </p:embeddedFont>
    <p:embeddedFont>
      <p:font typeface="Segoe WP N Light" panose="020B0604020202020204" charset="0"/>
      <p:regular r:id="rId33"/>
    </p:embeddedFont>
    <p:embeddedFont>
      <p:font typeface="Segoe UI Light" panose="020B0502040204020203" pitchFamily="34" charset="0"/>
      <p:regular r:id="rId34"/>
    </p:embeddedFont>
    <p:embeddedFont>
      <p:font typeface="Segoe UI" panose="020B0502040204020203" pitchFamily="34" charset="0"/>
      <p:regular r:id="rId35"/>
      <p:bold r:id="rId36"/>
      <p:italic r:id="rId37"/>
      <p:boldItalic r:id="rId38"/>
    </p:embeddedFont>
  </p:embeddedFontLst>
  <p:custDataLst>
    <p:tags r:id="rId3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y Kenworthy" initials="TK" lastIdx="9"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46"/>
    <a:srgbClr val="4BACC6"/>
    <a:srgbClr val="8064A2"/>
    <a:srgbClr val="9BBB59"/>
    <a:srgbClr val="EEB111"/>
    <a:srgbClr val="FF0000"/>
    <a:srgbClr val="339E35"/>
    <a:srgbClr val="BFBFBF"/>
    <a:srgbClr val="EAEFF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22" autoAdjust="0"/>
    <p:restoredTop sz="87140" autoAdjust="0"/>
  </p:normalViewPr>
  <p:slideViewPr>
    <p:cSldViewPr>
      <p:cViewPr>
        <p:scale>
          <a:sx n="90" d="100"/>
          <a:sy n="90" d="100"/>
        </p:scale>
        <p:origin x="-708" y="-606"/>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2.fntdata"/><Relationship Id="rId39"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font" Target="fonts/font10.fntdata"/><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5.fntdata"/><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7.fntdata"/><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07/relationships/hdphoto" Target="../media/hdphoto2.wdp"/><Relationship Id="rId1" Type="http://schemas.openxmlformats.org/officeDocument/2006/relationships/image" Target="../media/image15.png"/><Relationship Id="rId6" Type="http://schemas.openxmlformats.org/officeDocument/2006/relationships/image" Target="../media/image18.png"/><Relationship Id="rId5" Type="http://schemas.microsoft.com/office/2007/relationships/hdphoto" Target="../media/hdphoto3.wdp"/><Relationship Id="rId4" Type="http://schemas.openxmlformats.org/officeDocument/2006/relationships/image" Target="../media/image17.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07/relationships/hdphoto" Target="../media/hdphoto2.wdp"/><Relationship Id="rId1" Type="http://schemas.openxmlformats.org/officeDocument/2006/relationships/image" Target="../media/image15.png"/><Relationship Id="rId6" Type="http://schemas.openxmlformats.org/officeDocument/2006/relationships/image" Target="../media/image18.png"/><Relationship Id="rId5" Type="http://schemas.microsoft.com/office/2007/relationships/hdphoto" Target="../media/hdphoto3.wdp"/><Relationship Id="rId4" Type="http://schemas.openxmlformats.org/officeDocument/2006/relationships/image" Target="../media/image17.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32B75F-2019-402C-97D9-6E4F30A4ECB3}" type="doc">
      <dgm:prSet loTypeId="urn:microsoft.com/office/officeart/2008/layout/AlternatingPictureBlocks" loCatId="list" qsTypeId="urn:microsoft.com/office/officeart/2005/8/quickstyle/simple1" qsCatId="simple" csTypeId="urn:microsoft.com/office/officeart/2005/8/colors/colorful1" csCatId="colorful" phldr="1"/>
      <dgm:spPr/>
    </dgm:pt>
    <dgm:pt modelId="{1BD0FE88-6143-403F-8CD4-84E99707BE65}">
      <dgm:prSet phldrT="[Text]"/>
      <dgm:spPr/>
      <dgm:t>
        <a:bodyPr/>
        <a:lstStyle/>
        <a:p>
          <a:r>
            <a:rPr lang="en-US" dirty="0" smtClean="0"/>
            <a:t>Communication</a:t>
          </a:r>
          <a:endParaRPr lang="en-US" dirty="0"/>
        </a:p>
      </dgm:t>
    </dgm:pt>
    <dgm:pt modelId="{EAE8EE89-8183-4BDF-9FC3-FABE13F70621}" type="parTrans" cxnId="{7C4E3697-ABA9-4C20-A8B7-64BE94D5849D}">
      <dgm:prSet/>
      <dgm:spPr/>
      <dgm:t>
        <a:bodyPr/>
        <a:lstStyle/>
        <a:p>
          <a:endParaRPr lang="en-US"/>
        </a:p>
      </dgm:t>
    </dgm:pt>
    <dgm:pt modelId="{13B1CF26-3693-4E0D-98D2-4F0150489018}" type="sibTrans" cxnId="{7C4E3697-ABA9-4C20-A8B7-64BE94D5849D}">
      <dgm:prSet/>
      <dgm:spPr/>
      <dgm:t>
        <a:bodyPr/>
        <a:lstStyle/>
        <a:p>
          <a:endParaRPr lang="en-US"/>
        </a:p>
      </dgm:t>
    </dgm:pt>
    <dgm:pt modelId="{A3FB78B2-2D41-482C-8DB1-C23EC5496300}">
      <dgm:prSet phldrT="[Text]"/>
      <dgm:spPr/>
      <dgm:t>
        <a:bodyPr/>
        <a:lstStyle/>
        <a:p>
          <a:r>
            <a:rPr lang="en-US" dirty="0" smtClean="0"/>
            <a:t>Collaboration</a:t>
          </a:r>
          <a:endParaRPr lang="en-US" dirty="0"/>
        </a:p>
      </dgm:t>
    </dgm:pt>
    <dgm:pt modelId="{DB16CBD8-6A19-47C0-AE2B-A6754F750F4D}" type="parTrans" cxnId="{3928E754-6466-469B-ABD3-FCA9EE421104}">
      <dgm:prSet/>
      <dgm:spPr/>
      <dgm:t>
        <a:bodyPr/>
        <a:lstStyle/>
        <a:p>
          <a:endParaRPr lang="en-US"/>
        </a:p>
      </dgm:t>
    </dgm:pt>
    <dgm:pt modelId="{C300D373-EB9F-49A4-BD38-A13A501EA76B}" type="sibTrans" cxnId="{3928E754-6466-469B-ABD3-FCA9EE421104}">
      <dgm:prSet/>
      <dgm:spPr/>
      <dgm:t>
        <a:bodyPr/>
        <a:lstStyle/>
        <a:p>
          <a:endParaRPr lang="en-US"/>
        </a:p>
      </dgm:t>
    </dgm:pt>
    <dgm:pt modelId="{79922151-D446-47B5-B1A2-538C0D9503D5}">
      <dgm:prSet phldrT="[Text]"/>
      <dgm:spPr/>
      <dgm:t>
        <a:bodyPr/>
        <a:lstStyle/>
        <a:p>
          <a:r>
            <a:rPr lang="en-US" dirty="0" smtClean="0"/>
            <a:t>Creativity &amp; Innovation</a:t>
          </a:r>
          <a:endParaRPr lang="en-US" dirty="0"/>
        </a:p>
      </dgm:t>
    </dgm:pt>
    <dgm:pt modelId="{4EA96C5F-0724-482F-8DB4-E7D0F230A326}" type="parTrans" cxnId="{2CE1B3A5-4D94-4E20-932B-41ED4C9D0EF3}">
      <dgm:prSet/>
      <dgm:spPr/>
      <dgm:t>
        <a:bodyPr/>
        <a:lstStyle/>
        <a:p>
          <a:endParaRPr lang="en-US"/>
        </a:p>
      </dgm:t>
    </dgm:pt>
    <dgm:pt modelId="{E29D96A1-3CDF-46A5-A2FA-0B3AFD76D0AF}" type="sibTrans" cxnId="{2CE1B3A5-4D94-4E20-932B-41ED4C9D0EF3}">
      <dgm:prSet/>
      <dgm:spPr/>
      <dgm:t>
        <a:bodyPr/>
        <a:lstStyle/>
        <a:p>
          <a:endParaRPr lang="en-US"/>
        </a:p>
      </dgm:t>
    </dgm:pt>
    <dgm:pt modelId="{2E68DD44-E1E3-4A7E-810A-FB6202A116FC}">
      <dgm:prSet phldrT="[Text]"/>
      <dgm:spPr/>
      <dgm:t>
        <a:bodyPr/>
        <a:lstStyle/>
        <a:p>
          <a:r>
            <a:rPr lang="en-US" dirty="0" smtClean="0"/>
            <a:t>Critical Thinking &amp; Problem Solving</a:t>
          </a:r>
          <a:endParaRPr lang="en-US" dirty="0"/>
        </a:p>
      </dgm:t>
    </dgm:pt>
    <dgm:pt modelId="{D56D5EB1-2F9B-4F45-84E4-01FC1BBE042A}" type="parTrans" cxnId="{C282DEFB-D69C-4D4B-8DCC-8975F4A2D7EB}">
      <dgm:prSet/>
      <dgm:spPr/>
      <dgm:t>
        <a:bodyPr/>
        <a:lstStyle/>
        <a:p>
          <a:endParaRPr lang="en-US"/>
        </a:p>
      </dgm:t>
    </dgm:pt>
    <dgm:pt modelId="{58328F8F-3563-4579-BF77-912374F3F185}" type="sibTrans" cxnId="{C282DEFB-D69C-4D4B-8DCC-8975F4A2D7EB}">
      <dgm:prSet/>
      <dgm:spPr/>
      <dgm:t>
        <a:bodyPr/>
        <a:lstStyle/>
        <a:p>
          <a:endParaRPr lang="en-US"/>
        </a:p>
      </dgm:t>
    </dgm:pt>
    <dgm:pt modelId="{1C501444-EC99-490C-ABFA-78FA24DE17F5}" type="pres">
      <dgm:prSet presAssocID="{6132B75F-2019-402C-97D9-6E4F30A4ECB3}" presName="linearFlow" presStyleCnt="0">
        <dgm:presLayoutVars>
          <dgm:dir/>
          <dgm:resizeHandles val="exact"/>
        </dgm:presLayoutVars>
      </dgm:prSet>
      <dgm:spPr/>
    </dgm:pt>
    <dgm:pt modelId="{55422BA8-A97A-470B-ABCF-AD888ED8C91F}" type="pres">
      <dgm:prSet presAssocID="{2E68DD44-E1E3-4A7E-810A-FB6202A116FC}" presName="comp" presStyleCnt="0"/>
      <dgm:spPr/>
    </dgm:pt>
    <dgm:pt modelId="{32FD40E3-06B6-41E6-92DE-12214FD59BDF}" type="pres">
      <dgm:prSet presAssocID="{2E68DD44-E1E3-4A7E-810A-FB6202A116FC}" presName="rect2" presStyleLbl="node1" presStyleIdx="0" presStyleCnt="4">
        <dgm:presLayoutVars>
          <dgm:bulletEnabled val="1"/>
        </dgm:presLayoutVars>
      </dgm:prSet>
      <dgm:spPr/>
      <dgm:t>
        <a:bodyPr/>
        <a:lstStyle/>
        <a:p>
          <a:endParaRPr lang="en-US"/>
        </a:p>
      </dgm:t>
    </dgm:pt>
    <dgm:pt modelId="{AC50D407-042C-4F67-9532-3D1BC960CA75}" type="pres">
      <dgm:prSet presAssocID="{2E68DD44-E1E3-4A7E-810A-FB6202A116FC}" presName="rect1" presStyleLbl="lnNode1" presStyleIdx="0" presStyleCnt="4"/>
      <dgm:spPr>
        <a:blipFill>
          <a:blip xmlns:r="http://schemas.openxmlformats.org/officeDocument/2006/relationships" r:embed="rId1">
            <a:extLst>
              <a:ext uri="{BEBA8EAE-BF5A-486C-A8C5-ECC9F3942E4B}">
                <a14:imgProps xmlns:a14="http://schemas.microsoft.com/office/drawing/2010/main">
                  <a14:imgLayer r:embed="rId2">
                    <a14:imgEffect>
                      <a14:backgroundRemoval t="6250" b="100000" l="0" r="100000"/>
                    </a14:imgEffect>
                  </a14:imgLayer>
                </a14:imgProps>
              </a:ext>
              <a:ext uri="{28A0092B-C50C-407E-A947-70E740481C1C}">
                <a14:useLocalDpi xmlns:a14="http://schemas.microsoft.com/office/drawing/2010/main" val="0"/>
              </a:ext>
            </a:extLst>
          </a:blip>
          <a:srcRect/>
          <a:stretch>
            <a:fillRect l="-1000" r="-1000"/>
          </a:stretch>
        </a:blipFill>
        <a:effectLst>
          <a:outerShdw blurRad="50800" dist="38100" dir="8100000" algn="tr" rotWithShape="0">
            <a:prstClr val="black">
              <a:alpha val="40000"/>
            </a:prstClr>
          </a:outerShdw>
        </a:effectLst>
      </dgm:spPr>
    </dgm:pt>
    <dgm:pt modelId="{E4AB44CB-0C41-48E0-8FFD-E3C2DF5F7792}" type="pres">
      <dgm:prSet presAssocID="{58328F8F-3563-4579-BF77-912374F3F185}" presName="sibTrans" presStyleCnt="0"/>
      <dgm:spPr/>
    </dgm:pt>
    <dgm:pt modelId="{7FA40E3C-F462-49DE-9696-FFA2FFC9770E}" type="pres">
      <dgm:prSet presAssocID="{1BD0FE88-6143-403F-8CD4-84E99707BE65}" presName="comp" presStyleCnt="0"/>
      <dgm:spPr/>
    </dgm:pt>
    <dgm:pt modelId="{379194AF-5922-4FF2-B543-0131E60B7590}" type="pres">
      <dgm:prSet presAssocID="{1BD0FE88-6143-403F-8CD4-84E99707BE65}" presName="rect2" presStyleLbl="node1" presStyleIdx="1" presStyleCnt="4">
        <dgm:presLayoutVars>
          <dgm:bulletEnabled val="1"/>
        </dgm:presLayoutVars>
      </dgm:prSet>
      <dgm:spPr/>
      <dgm:t>
        <a:bodyPr/>
        <a:lstStyle/>
        <a:p>
          <a:endParaRPr lang="en-US"/>
        </a:p>
      </dgm:t>
    </dgm:pt>
    <dgm:pt modelId="{13D32CEE-EC46-48AB-B181-554A7FEBEBFF}" type="pres">
      <dgm:prSet presAssocID="{1BD0FE88-6143-403F-8CD4-84E99707BE65}" presName="rect1" presStyleLbl="lnNode1" presStyleIdx="1" presStyleCnt="4"/>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1000" r="-1000"/>
          </a:stretch>
        </a:blipFill>
        <a:effectLst>
          <a:outerShdw blurRad="50800" dist="38100" dir="8100000" algn="tr" rotWithShape="0">
            <a:prstClr val="black">
              <a:alpha val="40000"/>
            </a:prstClr>
          </a:outerShdw>
        </a:effectLst>
      </dgm:spPr>
    </dgm:pt>
    <dgm:pt modelId="{A079F276-421C-4CE5-9164-FE841557AFB4}" type="pres">
      <dgm:prSet presAssocID="{13B1CF26-3693-4E0D-98D2-4F0150489018}" presName="sibTrans" presStyleCnt="0"/>
      <dgm:spPr/>
    </dgm:pt>
    <dgm:pt modelId="{B8B6B13D-2D0F-4AE7-87C6-5120A53AF66F}" type="pres">
      <dgm:prSet presAssocID="{A3FB78B2-2D41-482C-8DB1-C23EC5496300}" presName="comp" presStyleCnt="0"/>
      <dgm:spPr/>
    </dgm:pt>
    <dgm:pt modelId="{E66B03A8-82B5-44BF-97F0-A5579BAEF2B0}" type="pres">
      <dgm:prSet presAssocID="{A3FB78B2-2D41-482C-8DB1-C23EC5496300}" presName="rect2" presStyleLbl="node1" presStyleIdx="2" presStyleCnt="4">
        <dgm:presLayoutVars>
          <dgm:bulletEnabled val="1"/>
        </dgm:presLayoutVars>
      </dgm:prSet>
      <dgm:spPr/>
      <dgm:t>
        <a:bodyPr/>
        <a:lstStyle/>
        <a:p>
          <a:endParaRPr lang="en-US"/>
        </a:p>
      </dgm:t>
    </dgm:pt>
    <dgm:pt modelId="{2A7836F3-6A79-4180-AB33-414824F60845}" type="pres">
      <dgm:prSet presAssocID="{A3FB78B2-2D41-482C-8DB1-C23EC5496300}" presName="rect1" presStyleLbl="lnNode1" presStyleIdx="2" presStyleCnt="4" custLinFactNeighborX="850" custLinFactNeighborY="-932"/>
      <dgm:spPr>
        <a:prstGeom prst="rect">
          <a:avLst/>
        </a:prstGeom>
        <a:blipFill>
          <a:blip xmlns:r="http://schemas.openxmlformats.org/officeDocument/2006/relationships" r:embed="rId4" cstate="print">
            <a:extLst>
              <a:ext uri="{BEBA8EAE-BF5A-486C-A8C5-ECC9F3942E4B}">
                <a14:imgProps xmlns:a14="http://schemas.microsoft.com/office/drawing/2010/main">
                  <a14:imgLayer r:embed="rId5">
                    <a14:imgEffect>
                      <a14:backgroundRemoval t="10000" b="90000" l="3667" r="98333">
                        <a14:foregroundMark x1="68333" y1="31333" x2="68333" y2="31333"/>
                        <a14:foregroundMark x1="72000" y1="52333" x2="72000" y2="52333"/>
                      </a14:backgroundRemoval>
                    </a14:imgEffect>
                  </a14:imgLayer>
                </a14:imgProps>
              </a:ext>
              <a:ext uri="{28A0092B-C50C-407E-A947-70E740481C1C}">
                <a14:useLocalDpi xmlns:a14="http://schemas.microsoft.com/office/drawing/2010/main" val="0"/>
              </a:ext>
            </a:extLst>
          </a:blip>
          <a:srcRect/>
          <a:stretch>
            <a:fillRect l="-1000" r="-1000"/>
          </a:stretch>
        </a:blipFill>
        <a:effectLst>
          <a:outerShdw blurRad="50800" dist="38100" dir="8100000" algn="tr" rotWithShape="0">
            <a:prstClr val="black">
              <a:alpha val="40000"/>
            </a:prstClr>
          </a:outerShdw>
        </a:effectLst>
      </dgm:spPr>
    </dgm:pt>
    <dgm:pt modelId="{42A4EA19-E169-4B13-ACF4-4312374E2140}" type="pres">
      <dgm:prSet presAssocID="{C300D373-EB9F-49A4-BD38-A13A501EA76B}" presName="sibTrans" presStyleCnt="0"/>
      <dgm:spPr/>
    </dgm:pt>
    <dgm:pt modelId="{AA3DAD3E-3D6B-4038-AF4C-3497FF4D8754}" type="pres">
      <dgm:prSet presAssocID="{79922151-D446-47B5-B1A2-538C0D9503D5}" presName="comp" presStyleCnt="0"/>
      <dgm:spPr/>
    </dgm:pt>
    <dgm:pt modelId="{5498E7A7-09E0-441C-8B7B-7A6FF673B265}" type="pres">
      <dgm:prSet presAssocID="{79922151-D446-47B5-B1A2-538C0D9503D5}" presName="rect2" presStyleLbl="node1" presStyleIdx="3" presStyleCnt="4">
        <dgm:presLayoutVars>
          <dgm:bulletEnabled val="1"/>
        </dgm:presLayoutVars>
      </dgm:prSet>
      <dgm:spPr/>
      <dgm:t>
        <a:bodyPr/>
        <a:lstStyle/>
        <a:p>
          <a:endParaRPr lang="en-US"/>
        </a:p>
      </dgm:t>
    </dgm:pt>
    <dgm:pt modelId="{DDE003C0-8421-48C6-AEB3-E0B0010E880A}" type="pres">
      <dgm:prSet presAssocID="{79922151-D446-47B5-B1A2-538C0D9503D5}" presName="rect1" presStyleLbl="lnNode1" presStyleIdx="3" presStyleCnt="4" custScaleY="95344" custLinFactNeighborX="917" custLinFactNeighborY="-342"/>
      <dgm:spPr>
        <a:blipFill>
          <a:blip xmlns:r="http://schemas.openxmlformats.org/officeDocument/2006/relationships" r:embed="rId6">
            <a:extLst>
              <a:ext uri="{28A0092B-C50C-407E-A947-70E740481C1C}">
                <a14:useLocalDpi xmlns:a14="http://schemas.microsoft.com/office/drawing/2010/main" val="0"/>
              </a:ext>
            </a:extLst>
          </a:blip>
          <a:srcRect/>
          <a:stretch>
            <a:fillRect l="-1000" r="-1000"/>
          </a:stretch>
        </a:blipFill>
        <a:effectLst>
          <a:outerShdw blurRad="50800" dist="38100" dir="8100000" algn="tr" rotWithShape="0">
            <a:prstClr val="black">
              <a:alpha val="40000"/>
            </a:prstClr>
          </a:outerShdw>
        </a:effectLst>
      </dgm:spPr>
    </dgm:pt>
  </dgm:ptLst>
  <dgm:cxnLst>
    <dgm:cxn modelId="{D0637D3F-6BF3-4889-A386-81CB269258E7}" type="presOf" srcId="{79922151-D446-47B5-B1A2-538C0D9503D5}" destId="{5498E7A7-09E0-441C-8B7B-7A6FF673B265}" srcOrd="0" destOrd="0" presId="urn:microsoft.com/office/officeart/2008/layout/AlternatingPictureBlocks"/>
    <dgm:cxn modelId="{7C4E3697-ABA9-4C20-A8B7-64BE94D5849D}" srcId="{6132B75F-2019-402C-97D9-6E4F30A4ECB3}" destId="{1BD0FE88-6143-403F-8CD4-84E99707BE65}" srcOrd="1" destOrd="0" parTransId="{EAE8EE89-8183-4BDF-9FC3-FABE13F70621}" sibTransId="{13B1CF26-3693-4E0D-98D2-4F0150489018}"/>
    <dgm:cxn modelId="{2D305EC1-88C3-42B0-8DD1-16032ECCCA6B}" type="presOf" srcId="{1BD0FE88-6143-403F-8CD4-84E99707BE65}" destId="{379194AF-5922-4FF2-B543-0131E60B7590}" srcOrd="0" destOrd="0" presId="urn:microsoft.com/office/officeart/2008/layout/AlternatingPictureBlocks"/>
    <dgm:cxn modelId="{2CE1B3A5-4D94-4E20-932B-41ED4C9D0EF3}" srcId="{6132B75F-2019-402C-97D9-6E4F30A4ECB3}" destId="{79922151-D446-47B5-B1A2-538C0D9503D5}" srcOrd="3" destOrd="0" parTransId="{4EA96C5F-0724-482F-8DB4-E7D0F230A326}" sibTransId="{E29D96A1-3CDF-46A5-A2FA-0B3AFD76D0AF}"/>
    <dgm:cxn modelId="{3928E754-6466-469B-ABD3-FCA9EE421104}" srcId="{6132B75F-2019-402C-97D9-6E4F30A4ECB3}" destId="{A3FB78B2-2D41-482C-8DB1-C23EC5496300}" srcOrd="2" destOrd="0" parTransId="{DB16CBD8-6A19-47C0-AE2B-A6754F750F4D}" sibTransId="{C300D373-EB9F-49A4-BD38-A13A501EA76B}"/>
    <dgm:cxn modelId="{C282DEFB-D69C-4D4B-8DCC-8975F4A2D7EB}" srcId="{6132B75F-2019-402C-97D9-6E4F30A4ECB3}" destId="{2E68DD44-E1E3-4A7E-810A-FB6202A116FC}" srcOrd="0" destOrd="0" parTransId="{D56D5EB1-2F9B-4F45-84E4-01FC1BBE042A}" sibTransId="{58328F8F-3563-4579-BF77-912374F3F185}"/>
    <dgm:cxn modelId="{32456204-4313-447C-8DA6-96688B6A74A7}" type="presOf" srcId="{2E68DD44-E1E3-4A7E-810A-FB6202A116FC}" destId="{32FD40E3-06B6-41E6-92DE-12214FD59BDF}" srcOrd="0" destOrd="0" presId="urn:microsoft.com/office/officeart/2008/layout/AlternatingPictureBlocks"/>
    <dgm:cxn modelId="{4C239C2C-ED0F-4C8E-B9CB-3084B35BA7AA}" type="presOf" srcId="{A3FB78B2-2D41-482C-8DB1-C23EC5496300}" destId="{E66B03A8-82B5-44BF-97F0-A5579BAEF2B0}" srcOrd="0" destOrd="0" presId="urn:microsoft.com/office/officeart/2008/layout/AlternatingPictureBlocks"/>
    <dgm:cxn modelId="{0405F442-F750-4243-A2C2-2847ACF62DFA}" type="presOf" srcId="{6132B75F-2019-402C-97D9-6E4F30A4ECB3}" destId="{1C501444-EC99-490C-ABFA-78FA24DE17F5}" srcOrd="0" destOrd="0" presId="urn:microsoft.com/office/officeart/2008/layout/AlternatingPictureBlocks"/>
    <dgm:cxn modelId="{8128BBA3-8966-45AC-BDE3-46CF8EE79659}" type="presParOf" srcId="{1C501444-EC99-490C-ABFA-78FA24DE17F5}" destId="{55422BA8-A97A-470B-ABCF-AD888ED8C91F}" srcOrd="0" destOrd="0" presId="urn:microsoft.com/office/officeart/2008/layout/AlternatingPictureBlocks"/>
    <dgm:cxn modelId="{1AC47A39-D648-41CF-8104-D2D8C215CFFF}" type="presParOf" srcId="{55422BA8-A97A-470B-ABCF-AD888ED8C91F}" destId="{32FD40E3-06B6-41E6-92DE-12214FD59BDF}" srcOrd="0" destOrd="0" presId="urn:microsoft.com/office/officeart/2008/layout/AlternatingPictureBlocks"/>
    <dgm:cxn modelId="{1BF501D1-D310-44D8-A720-091215F611C5}" type="presParOf" srcId="{55422BA8-A97A-470B-ABCF-AD888ED8C91F}" destId="{AC50D407-042C-4F67-9532-3D1BC960CA75}" srcOrd="1" destOrd="0" presId="urn:microsoft.com/office/officeart/2008/layout/AlternatingPictureBlocks"/>
    <dgm:cxn modelId="{0D3F7062-56EF-4EA2-8872-B8BC2166B57B}" type="presParOf" srcId="{1C501444-EC99-490C-ABFA-78FA24DE17F5}" destId="{E4AB44CB-0C41-48E0-8FFD-E3C2DF5F7792}" srcOrd="1" destOrd="0" presId="urn:microsoft.com/office/officeart/2008/layout/AlternatingPictureBlocks"/>
    <dgm:cxn modelId="{E45AD9FC-509A-4DC7-9173-E311EC9BC27C}" type="presParOf" srcId="{1C501444-EC99-490C-ABFA-78FA24DE17F5}" destId="{7FA40E3C-F462-49DE-9696-FFA2FFC9770E}" srcOrd="2" destOrd="0" presId="urn:microsoft.com/office/officeart/2008/layout/AlternatingPictureBlocks"/>
    <dgm:cxn modelId="{3972B72D-22B4-4FCF-BA3A-371BE3B718A8}" type="presParOf" srcId="{7FA40E3C-F462-49DE-9696-FFA2FFC9770E}" destId="{379194AF-5922-4FF2-B543-0131E60B7590}" srcOrd="0" destOrd="0" presId="urn:microsoft.com/office/officeart/2008/layout/AlternatingPictureBlocks"/>
    <dgm:cxn modelId="{5B683F6A-CC2C-43E6-977F-D87D9A1AF920}" type="presParOf" srcId="{7FA40E3C-F462-49DE-9696-FFA2FFC9770E}" destId="{13D32CEE-EC46-48AB-B181-554A7FEBEBFF}" srcOrd="1" destOrd="0" presId="urn:microsoft.com/office/officeart/2008/layout/AlternatingPictureBlocks"/>
    <dgm:cxn modelId="{1904F5D1-9F96-4618-9BFA-8C638EFBEC63}" type="presParOf" srcId="{1C501444-EC99-490C-ABFA-78FA24DE17F5}" destId="{A079F276-421C-4CE5-9164-FE841557AFB4}" srcOrd="3" destOrd="0" presId="urn:microsoft.com/office/officeart/2008/layout/AlternatingPictureBlocks"/>
    <dgm:cxn modelId="{E6A9CDC1-F9F3-4B4B-874C-95EAD135DBAF}" type="presParOf" srcId="{1C501444-EC99-490C-ABFA-78FA24DE17F5}" destId="{B8B6B13D-2D0F-4AE7-87C6-5120A53AF66F}" srcOrd="4" destOrd="0" presId="urn:microsoft.com/office/officeart/2008/layout/AlternatingPictureBlocks"/>
    <dgm:cxn modelId="{8872F3C2-7314-4694-8422-08598B5F7A01}" type="presParOf" srcId="{B8B6B13D-2D0F-4AE7-87C6-5120A53AF66F}" destId="{E66B03A8-82B5-44BF-97F0-A5579BAEF2B0}" srcOrd="0" destOrd="0" presId="urn:microsoft.com/office/officeart/2008/layout/AlternatingPictureBlocks"/>
    <dgm:cxn modelId="{355C5BE6-86ED-4582-9C31-D132CF661B32}" type="presParOf" srcId="{B8B6B13D-2D0F-4AE7-87C6-5120A53AF66F}" destId="{2A7836F3-6A79-4180-AB33-414824F60845}" srcOrd="1" destOrd="0" presId="urn:microsoft.com/office/officeart/2008/layout/AlternatingPictureBlocks"/>
    <dgm:cxn modelId="{44F6598A-C32F-49E8-908D-E9C8C310D74E}" type="presParOf" srcId="{1C501444-EC99-490C-ABFA-78FA24DE17F5}" destId="{42A4EA19-E169-4B13-ACF4-4312374E2140}" srcOrd="5" destOrd="0" presId="urn:microsoft.com/office/officeart/2008/layout/AlternatingPictureBlocks"/>
    <dgm:cxn modelId="{57FAFE16-8D3F-4B03-9984-0AA726C03F00}" type="presParOf" srcId="{1C501444-EC99-490C-ABFA-78FA24DE17F5}" destId="{AA3DAD3E-3D6B-4038-AF4C-3497FF4D8754}" srcOrd="6" destOrd="0" presId="urn:microsoft.com/office/officeart/2008/layout/AlternatingPictureBlocks"/>
    <dgm:cxn modelId="{9723793C-7EF4-48B5-BE7B-B28A37EA36AB}" type="presParOf" srcId="{AA3DAD3E-3D6B-4038-AF4C-3497FF4D8754}" destId="{5498E7A7-09E0-441C-8B7B-7A6FF673B265}" srcOrd="0" destOrd="0" presId="urn:microsoft.com/office/officeart/2008/layout/AlternatingPictureBlocks"/>
    <dgm:cxn modelId="{F921BA30-BBE3-40DF-93F4-FCAD563B8BEF}" type="presParOf" srcId="{AA3DAD3E-3D6B-4038-AF4C-3497FF4D8754}" destId="{DDE003C0-8421-48C6-AEB3-E0B0010E880A}" srcOrd="1" destOrd="0" presId="urn:microsoft.com/office/officeart/2008/layout/AlternatingPictureBlock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78B9331-F147-4D31-BCE8-DFC5B43C8C50}"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0A823AC3-8814-4304-9484-084A90F46BE7}">
      <dgm:prSet phldrT="[Text]" custT="1"/>
      <dgm:spPr/>
      <dgm:t>
        <a:bodyPr/>
        <a:lstStyle/>
        <a:p>
          <a:r>
            <a:rPr lang="en-US" sz="1800" dirty="0" smtClean="0"/>
            <a:t>Education Policy</a:t>
          </a:r>
          <a:endParaRPr lang="en-US" sz="1800" dirty="0"/>
        </a:p>
      </dgm:t>
    </dgm:pt>
    <dgm:pt modelId="{FC963EEC-80D2-4313-9C45-B3C374C61985}" type="parTrans" cxnId="{1007B81F-1AA7-47F1-B11E-F2DF2D9148EA}">
      <dgm:prSet/>
      <dgm:spPr/>
      <dgm:t>
        <a:bodyPr/>
        <a:lstStyle/>
        <a:p>
          <a:endParaRPr lang="en-US" sz="1400"/>
        </a:p>
      </dgm:t>
    </dgm:pt>
    <dgm:pt modelId="{64D33267-21DF-4AC1-9D34-1183B83D9334}" type="sibTrans" cxnId="{1007B81F-1AA7-47F1-B11E-F2DF2D9148EA}">
      <dgm:prSet/>
      <dgm:spPr/>
      <dgm:t>
        <a:bodyPr/>
        <a:lstStyle/>
        <a:p>
          <a:endParaRPr lang="en-US" sz="1400"/>
        </a:p>
      </dgm:t>
    </dgm:pt>
    <dgm:pt modelId="{2B75F9E2-43AC-4CD5-BB20-98912727BF81}">
      <dgm:prSet custT="1"/>
      <dgm:spPr/>
      <dgm:t>
        <a:bodyPr/>
        <a:lstStyle/>
        <a:p>
          <a:r>
            <a:rPr lang="en-US" sz="1800" dirty="0" smtClean="0"/>
            <a:t>Curriculum &amp; Assessment</a:t>
          </a:r>
        </a:p>
      </dgm:t>
    </dgm:pt>
    <dgm:pt modelId="{DCEA778B-9B2A-4173-B365-E7B6FAA3DCAA}" type="parTrans" cxnId="{0C47354F-E2E3-43FD-B25E-51116A6FB2CA}">
      <dgm:prSet/>
      <dgm:spPr/>
      <dgm:t>
        <a:bodyPr/>
        <a:lstStyle/>
        <a:p>
          <a:endParaRPr lang="en-US" sz="1400"/>
        </a:p>
      </dgm:t>
    </dgm:pt>
    <dgm:pt modelId="{4ECDF226-190C-4B43-9D97-85202718ADF6}" type="sibTrans" cxnId="{0C47354F-E2E3-43FD-B25E-51116A6FB2CA}">
      <dgm:prSet/>
      <dgm:spPr/>
      <dgm:t>
        <a:bodyPr/>
        <a:lstStyle/>
        <a:p>
          <a:endParaRPr lang="en-US" sz="1400"/>
        </a:p>
      </dgm:t>
    </dgm:pt>
    <dgm:pt modelId="{0F76D733-5C5E-48B7-9581-E71E3D88290C}">
      <dgm:prSet custT="1"/>
      <dgm:spPr>
        <a:solidFill>
          <a:srgbClr val="8064A2"/>
        </a:solidFill>
      </dgm:spPr>
      <dgm:t>
        <a:bodyPr/>
        <a:lstStyle/>
        <a:p>
          <a:r>
            <a:rPr lang="en-US" sz="1800" smtClean="0"/>
            <a:t>Pedagogy</a:t>
          </a:r>
          <a:endParaRPr lang="en-US" sz="1800" dirty="0" smtClean="0"/>
        </a:p>
      </dgm:t>
    </dgm:pt>
    <dgm:pt modelId="{1507DFB1-9286-488E-9F17-F6722A5ED624}" type="parTrans" cxnId="{C00C45D2-2FF8-4335-BEE6-22F4A801D55B}">
      <dgm:prSet/>
      <dgm:spPr/>
      <dgm:t>
        <a:bodyPr/>
        <a:lstStyle/>
        <a:p>
          <a:endParaRPr lang="en-US" sz="1400"/>
        </a:p>
      </dgm:t>
    </dgm:pt>
    <dgm:pt modelId="{4AFC8AD8-8101-4BEE-A207-3C193F14C64F}" type="sibTrans" cxnId="{C00C45D2-2FF8-4335-BEE6-22F4A801D55B}">
      <dgm:prSet/>
      <dgm:spPr/>
      <dgm:t>
        <a:bodyPr/>
        <a:lstStyle/>
        <a:p>
          <a:endParaRPr lang="en-US" sz="1400"/>
        </a:p>
      </dgm:t>
    </dgm:pt>
    <dgm:pt modelId="{8C5E685F-9F48-45E4-B2E6-14C3322791C6}">
      <dgm:prSet custT="1"/>
      <dgm:spPr/>
      <dgm:t>
        <a:bodyPr/>
        <a:lstStyle/>
        <a:p>
          <a:r>
            <a:rPr lang="en-US" sz="1800" dirty="0" smtClean="0"/>
            <a:t>ICT/Technology Tools</a:t>
          </a:r>
        </a:p>
      </dgm:t>
    </dgm:pt>
    <dgm:pt modelId="{DE26079E-8788-4AC3-9F2C-148741272BA3}" type="parTrans" cxnId="{3135CEC8-4B6C-42CA-95CF-C05AC29E6D87}">
      <dgm:prSet/>
      <dgm:spPr/>
      <dgm:t>
        <a:bodyPr/>
        <a:lstStyle/>
        <a:p>
          <a:endParaRPr lang="en-US" sz="1400"/>
        </a:p>
      </dgm:t>
    </dgm:pt>
    <dgm:pt modelId="{B2DCADB2-1FB2-43DA-A2C2-3B725B3DD2CF}" type="sibTrans" cxnId="{3135CEC8-4B6C-42CA-95CF-C05AC29E6D87}">
      <dgm:prSet/>
      <dgm:spPr/>
      <dgm:t>
        <a:bodyPr/>
        <a:lstStyle/>
        <a:p>
          <a:endParaRPr lang="en-US" sz="1400"/>
        </a:p>
      </dgm:t>
    </dgm:pt>
    <dgm:pt modelId="{C40C0555-E87A-4CED-83E0-7F886600D989}">
      <dgm:prSet custT="1"/>
      <dgm:spPr/>
      <dgm:t>
        <a:bodyPr/>
        <a:lstStyle/>
        <a:p>
          <a:r>
            <a:rPr lang="en-US" sz="1800" dirty="0" smtClean="0"/>
            <a:t>Organization &amp; Administration</a:t>
          </a:r>
        </a:p>
      </dgm:t>
    </dgm:pt>
    <dgm:pt modelId="{D201DBA3-7430-43F7-8CCF-05B765876EC0}" type="parTrans" cxnId="{8AF212B8-89C5-4B98-9E17-FDE86FBC19B2}">
      <dgm:prSet/>
      <dgm:spPr/>
      <dgm:t>
        <a:bodyPr/>
        <a:lstStyle/>
        <a:p>
          <a:endParaRPr lang="en-US" sz="1400"/>
        </a:p>
      </dgm:t>
    </dgm:pt>
    <dgm:pt modelId="{D380265B-3015-4DF2-9F37-67A17D3B83D5}" type="sibTrans" cxnId="{8AF212B8-89C5-4B98-9E17-FDE86FBC19B2}">
      <dgm:prSet/>
      <dgm:spPr/>
      <dgm:t>
        <a:bodyPr/>
        <a:lstStyle/>
        <a:p>
          <a:endParaRPr lang="en-US" sz="1400"/>
        </a:p>
      </dgm:t>
    </dgm:pt>
    <dgm:pt modelId="{F793D0FA-E811-4977-8A94-7A53D491C676}">
      <dgm:prSet custT="1"/>
      <dgm:spPr/>
      <dgm:t>
        <a:bodyPr/>
        <a:lstStyle/>
        <a:p>
          <a:r>
            <a:rPr lang="en-US" sz="1800" dirty="0" smtClean="0"/>
            <a:t>Professional Development</a:t>
          </a:r>
          <a:endParaRPr lang="en-US" sz="1800" dirty="0"/>
        </a:p>
      </dgm:t>
    </dgm:pt>
    <dgm:pt modelId="{D5642AAA-6D70-4CA7-B105-6A2B3501CFA3}" type="parTrans" cxnId="{230B2E39-3AAA-4127-8BD8-724000E9F80C}">
      <dgm:prSet/>
      <dgm:spPr/>
      <dgm:t>
        <a:bodyPr/>
        <a:lstStyle/>
        <a:p>
          <a:endParaRPr lang="en-US" sz="1400"/>
        </a:p>
      </dgm:t>
    </dgm:pt>
    <dgm:pt modelId="{DB37D0B6-CC86-4634-AC29-613190EED1B8}" type="sibTrans" cxnId="{230B2E39-3AAA-4127-8BD8-724000E9F80C}">
      <dgm:prSet/>
      <dgm:spPr/>
      <dgm:t>
        <a:bodyPr/>
        <a:lstStyle/>
        <a:p>
          <a:endParaRPr lang="en-US" sz="1400"/>
        </a:p>
      </dgm:t>
    </dgm:pt>
    <dgm:pt modelId="{FB28156A-8D07-4863-8984-F49D016CEFD4}" type="pres">
      <dgm:prSet presAssocID="{278B9331-F147-4D31-BCE8-DFC5B43C8C50}" presName="diagram" presStyleCnt="0">
        <dgm:presLayoutVars>
          <dgm:dir/>
          <dgm:resizeHandles val="exact"/>
        </dgm:presLayoutVars>
      </dgm:prSet>
      <dgm:spPr/>
      <dgm:t>
        <a:bodyPr/>
        <a:lstStyle/>
        <a:p>
          <a:endParaRPr lang="en-US"/>
        </a:p>
      </dgm:t>
    </dgm:pt>
    <dgm:pt modelId="{3406A3BD-6015-400A-9412-2A6CE279C036}" type="pres">
      <dgm:prSet presAssocID="{0A823AC3-8814-4304-9484-084A90F46BE7}" presName="node" presStyleLbl="node1" presStyleIdx="0" presStyleCnt="6">
        <dgm:presLayoutVars>
          <dgm:bulletEnabled val="1"/>
        </dgm:presLayoutVars>
      </dgm:prSet>
      <dgm:spPr/>
      <dgm:t>
        <a:bodyPr/>
        <a:lstStyle/>
        <a:p>
          <a:endParaRPr lang="en-US"/>
        </a:p>
      </dgm:t>
    </dgm:pt>
    <dgm:pt modelId="{8B525433-AFB7-464C-B839-E48ACF8CC47C}" type="pres">
      <dgm:prSet presAssocID="{64D33267-21DF-4AC1-9D34-1183B83D9334}" presName="sibTrans" presStyleCnt="0"/>
      <dgm:spPr/>
    </dgm:pt>
    <dgm:pt modelId="{D23D58D0-23EB-4F39-B43D-6EA4F5036261}" type="pres">
      <dgm:prSet presAssocID="{2B75F9E2-43AC-4CD5-BB20-98912727BF81}" presName="node" presStyleLbl="node1" presStyleIdx="1" presStyleCnt="6">
        <dgm:presLayoutVars>
          <dgm:bulletEnabled val="1"/>
        </dgm:presLayoutVars>
      </dgm:prSet>
      <dgm:spPr/>
      <dgm:t>
        <a:bodyPr/>
        <a:lstStyle/>
        <a:p>
          <a:endParaRPr lang="en-US"/>
        </a:p>
      </dgm:t>
    </dgm:pt>
    <dgm:pt modelId="{063BA16F-16B1-4803-A00A-087944B815F0}" type="pres">
      <dgm:prSet presAssocID="{4ECDF226-190C-4B43-9D97-85202718ADF6}" presName="sibTrans" presStyleCnt="0"/>
      <dgm:spPr/>
    </dgm:pt>
    <dgm:pt modelId="{1C216AA2-27AC-49EE-B067-F7EF8ADCCA9E}" type="pres">
      <dgm:prSet presAssocID="{0F76D733-5C5E-48B7-9581-E71E3D88290C}" presName="node" presStyleLbl="node1" presStyleIdx="2" presStyleCnt="6">
        <dgm:presLayoutVars>
          <dgm:bulletEnabled val="1"/>
        </dgm:presLayoutVars>
      </dgm:prSet>
      <dgm:spPr/>
      <dgm:t>
        <a:bodyPr/>
        <a:lstStyle/>
        <a:p>
          <a:endParaRPr lang="en-US"/>
        </a:p>
      </dgm:t>
    </dgm:pt>
    <dgm:pt modelId="{835470C3-C29F-4461-8AE7-FFA289B5A046}" type="pres">
      <dgm:prSet presAssocID="{4AFC8AD8-8101-4BEE-A207-3C193F14C64F}" presName="sibTrans" presStyleCnt="0"/>
      <dgm:spPr/>
    </dgm:pt>
    <dgm:pt modelId="{DC667B04-36EA-4AF4-9E5F-45D7123678BC}" type="pres">
      <dgm:prSet presAssocID="{8C5E685F-9F48-45E4-B2E6-14C3322791C6}" presName="node" presStyleLbl="node1" presStyleIdx="3" presStyleCnt="6">
        <dgm:presLayoutVars>
          <dgm:bulletEnabled val="1"/>
        </dgm:presLayoutVars>
      </dgm:prSet>
      <dgm:spPr/>
      <dgm:t>
        <a:bodyPr/>
        <a:lstStyle/>
        <a:p>
          <a:endParaRPr lang="en-US"/>
        </a:p>
      </dgm:t>
    </dgm:pt>
    <dgm:pt modelId="{1E76B43E-77D1-44B1-B393-1B5020CF1BEC}" type="pres">
      <dgm:prSet presAssocID="{B2DCADB2-1FB2-43DA-A2C2-3B725B3DD2CF}" presName="sibTrans" presStyleCnt="0"/>
      <dgm:spPr/>
    </dgm:pt>
    <dgm:pt modelId="{428EDFD6-F749-4AB4-B939-79F789EBFC6F}" type="pres">
      <dgm:prSet presAssocID="{C40C0555-E87A-4CED-83E0-7F886600D989}" presName="node" presStyleLbl="node1" presStyleIdx="4" presStyleCnt="6">
        <dgm:presLayoutVars>
          <dgm:bulletEnabled val="1"/>
        </dgm:presLayoutVars>
      </dgm:prSet>
      <dgm:spPr/>
      <dgm:t>
        <a:bodyPr/>
        <a:lstStyle/>
        <a:p>
          <a:endParaRPr lang="en-US"/>
        </a:p>
      </dgm:t>
    </dgm:pt>
    <dgm:pt modelId="{598D1338-E5C2-453C-BED5-5218109866E4}" type="pres">
      <dgm:prSet presAssocID="{D380265B-3015-4DF2-9F37-67A17D3B83D5}" presName="sibTrans" presStyleCnt="0"/>
      <dgm:spPr/>
    </dgm:pt>
    <dgm:pt modelId="{AEF8B1C0-1EE3-42A1-879B-5A1789781C8A}" type="pres">
      <dgm:prSet presAssocID="{F793D0FA-E811-4977-8A94-7A53D491C676}" presName="node" presStyleLbl="node1" presStyleIdx="5" presStyleCnt="6">
        <dgm:presLayoutVars>
          <dgm:bulletEnabled val="1"/>
        </dgm:presLayoutVars>
      </dgm:prSet>
      <dgm:spPr/>
      <dgm:t>
        <a:bodyPr/>
        <a:lstStyle/>
        <a:p>
          <a:endParaRPr lang="en-US"/>
        </a:p>
      </dgm:t>
    </dgm:pt>
  </dgm:ptLst>
  <dgm:cxnLst>
    <dgm:cxn modelId="{C00C45D2-2FF8-4335-BEE6-22F4A801D55B}" srcId="{278B9331-F147-4D31-BCE8-DFC5B43C8C50}" destId="{0F76D733-5C5E-48B7-9581-E71E3D88290C}" srcOrd="2" destOrd="0" parTransId="{1507DFB1-9286-488E-9F17-F6722A5ED624}" sibTransId="{4AFC8AD8-8101-4BEE-A207-3C193F14C64F}"/>
    <dgm:cxn modelId="{8AF212B8-89C5-4B98-9E17-FDE86FBC19B2}" srcId="{278B9331-F147-4D31-BCE8-DFC5B43C8C50}" destId="{C40C0555-E87A-4CED-83E0-7F886600D989}" srcOrd="4" destOrd="0" parTransId="{D201DBA3-7430-43F7-8CCF-05B765876EC0}" sibTransId="{D380265B-3015-4DF2-9F37-67A17D3B83D5}"/>
    <dgm:cxn modelId="{52549CAB-A315-4D3B-8291-295922ABFE9B}" type="presOf" srcId="{8C5E685F-9F48-45E4-B2E6-14C3322791C6}" destId="{DC667B04-36EA-4AF4-9E5F-45D7123678BC}" srcOrd="0" destOrd="0" presId="urn:microsoft.com/office/officeart/2005/8/layout/default"/>
    <dgm:cxn modelId="{03E09937-F9CB-43B1-AA1D-C8884F1A5350}" type="presOf" srcId="{0F76D733-5C5E-48B7-9581-E71E3D88290C}" destId="{1C216AA2-27AC-49EE-B067-F7EF8ADCCA9E}" srcOrd="0" destOrd="0" presId="urn:microsoft.com/office/officeart/2005/8/layout/default"/>
    <dgm:cxn modelId="{5E306EF5-7627-4740-B829-8F96375D50E1}" type="presOf" srcId="{C40C0555-E87A-4CED-83E0-7F886600D989}" destId="{428EDFD6-F749-4AB4-B939-79F789EBFC6F}" srcOrd="0" destOrd="0" presId="urn:microsoft.com/office/officeart/2005/8/layout/default"/>
    <dgm:cxn modelId="{0ED7B7CF-FBD0-4758-BA6B-585A3BCA31D9}" type="presOf" srcId="{0A823AC3-8814-4304-9484-084A90F46BE7}" destId="{3406A3BD-6015-400A-9412-2A6CE279C036}" srcOrd="0" destOrd="0" presId="urn:microsoft.com/office/officeart/2005/8/layout/default"/>
    <dgm:cxn modelId="{230B2E39-3AAA-4127-8BD8-724000E9F80C}" srcId="{278B9331-F147-4D31-BCE8-DFC5B43C8C50}" destId="{F793D0FA-E811-4977-8A94-7A53D491C676}" srcOrd="5" destOrd="0" parTransId="{D5642AAA-6D70-4CA7-B105-6A2B3501CFA3}" sibTransId="{DB37D0B6-CC86-4634-AC29-613190EED1B8}"/>
    <dgm:cxn modelId="{0C47354F-E2E3-43FD-B25E-51116A6FB2CA}" srcId="{278B9331-F147-4D31-BCE8-DFC5B43C8C50}" destId="{2B75F9E2-43AC-4CD5-BB20-98912727BF81}" srcOrd="1" destOrd="0" parTransId="{DCEA778B-9B2A-4173-B365-E7B6FAA3DCAA}" sibTransId="{4ECDF226-190C-4B43-9D97-85202718ADF6}"/>
    <dgm:cxn modelId="{1007B81F-1AA7-47F1-B11E-F2DF2D9148EA}" srcId="{278B9331-F147-4D31-BCE8-DFC5B43C8C50}" destId="{0A823AC3-8814-4304-9484-084A90F46BE7}" srcOrd="0" destOrd="0" parTransId="{FC963EEC-80D2-4313-9C45-B3C374C61985}" sibTransId="{64D33267-21DF-4AC1-9D34-1183B83D9334}"/>
    <dgm:cxn modelId="{0A55DE88-6AA9-4034-B3B1-1CD4FC7B5992}" type="presOf" srcId="{278B9331-F147-4D31-BCE8-DFC5B43C8C50}" destId="{FB28156A-8D07-4863-8984-F49D016CEFD4}" srcOrd="0" destOrd="0" presId="urn:microsoft.com/office/officeart/2005/8/layout/default"/>
    <dgm:cxn modelId="{3135CEC8-4B6C-42CA-95CF-C05AC29E6D87}" srcId="{278B9331-F147-4D31-BCE8-DFC5B43C8C50}" destId="{8C5E685F-9F48-45E4-B2E6-14C3322791C6}" srcOrd="3" destOrd="0" parTransId="{DE26079E-8788-4AC3-9F2C-148741272BA3}" sibTransId="{B2DCADB2-1FB2-43DA-A2C2-3B725B3DD2CF}"/>
    <dgm:cxn modelId="{8A17108C-1E6B-46E6-A8A1-D06ED3861E5F}" type="presOf" srcId="{2B75F9E2-43AC-4CD5-BB20-98912727BF81}" destId="{D23D58D0-23EB-4F39-B43D-6EA4F5036261}" srcOrd="0" destOrd="0" presId="urn:microsoft.com/office/officeart/2005/8/layout/default"/>
    <dgm:cxn modelId="{3465D736-E5B9-41D9-8C76-0B4FAF1053C8}" type="presOf" srcId="{F793D0FA-E811-4977-8A94-7A53D491C676}" destId="{AEF8B1C0-1EE3-42A1-879B-5A1789781C8A}" srcOrd="0" destOrd="0" presId="urn:microsoft.com/office/officeart/2005/8/layout/default"/>
    <dgm:cxn modelId="{E6810A21-19CE-40CB-A33E-DC99C3325E31}" type="presParOf" srcId="{FB28156A-8D07-4863-8984-F49D016CEFD4}" destId="{3406A3BD-6015-400A-9412-2A6CE279C036}" srcOrd="0" destOrd="0" presId="urn:microsoft.com/office/officeart/2005/8/layout/default"/>
    <dgm:cxn modelId="{B4E14176-E6D5-4C4F-BC8F-D4C1746F22AD}" type="presParOf" srcId="{FB28156A-8D07-4863-8984-F49D016CEFD4}" destId="{8B525433-AFB7-464C-B839-E48ACF8CC47C}" srcOrd="1" destOrd="0" presId="urn:microsoft.com/office/officeart/2005/8/layout/default"/>
    <dgm:cxn modelId="{D2D2ADEF-FCAE-4A5A-B2D4-04E15CE8B2A7}" type="presParOf" srcId="{FB28156A-8D07-4863-8984-F49D016CEFD4}" destId="{D23D58D0-23EB-4F39-B43D-6EA4F5036261}" srcOrd="2" destOrd="0" presId="urn:microsoft.com/office/officeart/2005/8/layout/default"/>
    <dgm:cxn modelId="{7683B288-4DE9-40CE-AB5D-67FE4A695788}" type="presParOf" srcId="{FB28156A-8D07-4863-8984-F49D016CEFD4}" destId="{063BA16F-16B1-4803-A00A-087944B815F0}" srcOrd="3" destOrd="0" presId="urn:microsoft.com/office/officeart/2005/8/layout/default"/>
    <dgm:cxn modelId="{439DCF4E-8D06-41E7-8D95-9BBC0DF56F53}" type="presParOf" srcId="{FB28156A-8D07-4863-8984-F49D016CEFD4}" destId="{1C216AA2-27AC-49EE-B067-F7EF8ADCCA9E}" srcOrd="4" destOrd="0" presId="urn:microsoft.com/office/officeart/2005/8/layout/default"/>
    <dgm:cxn modelId="{2994095D-64C5-496B-81EF-865E252B8CBB}" type="presParOf" srcId="{FB28156A-8D07-4863-8984-F49D016CEFD4}" destId="{835470C3-C29F-4461-8AE7-FFA289B5A046}" srcOrd="5" destOrd="0" presId="urn:microsoft.com/office/officeart/2005/8/layout/default"/>
    <dgm:cxn modelId="{D133EEF5-1604-4F43-B1BF-BB495121BC01}" type="presParOf" srcId="{FB28156A-8D07-4863-8984-F49D016CEFD4}" destId="{DC667B04-36EA-4AF4-9E5F-45D7123678BC}" srcOrd="6" destOrd="0" presId="urn:microsoft.com/office/officeart/2005/8/layout/default"/>
    <dgm:cxn modelId="{C511A487-8961-4438-8628-A532B662B033}" type="presParOf" srcId="{FB28156A-8D07-4863-8984-F49D016CEFD4}" destId="{1E76B43E-77D1-44B1-B393-1B5020CF1BEC}" srcOrd="7" destOrd="0" presId="urn:microsoft.com/office/officeart/2005/8/layout/default"/>
    <dgm:cxn modelId="{864B509A-0298-4C8F-9510-A0091B7394C5}" type="presParOf" srcId="{FB28156A-8D07-4863-8984-F49D016CEFD4}" destId="{428EDFD6-F749-4AB4-B939-79F789EBFC6F}" srcOrd="8" destOrd="0" presId="urn:microsoft.com/office/officeart/2005/8/layout/default"/>
    <dgm:cxn modelId="{ABECA6EA-E410-435B-B337-D083D4E94392}" type="presParOf" srcId="{FB28156A-8D07-4863-8984-F49D016CEFD4}" destId="{598D1338-E5C2-453C-BED5-5218109866E4}" srcOrd="9" destOrd="0" presId="urn:microsoft.com/office/officeart/2005/8/layout/default"/>
    <dgm:cxn modelId="{EBEE5E7F-4FF9-4357-A85E-9B5A7D70113E}" type="presParOf" srcId="{FB28156A-8D07-4863-8984-F49D016CEFD4}" destId="{AEF8B1C0-1EE3-42A1-879B-5A1789781C8A}" srcOrd="1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CB7AF04-E189-434E-BF4A-6FA34A984A73}" type="doc">
      <dgm:prSet loTypeId="urn:microsoft.com/office/officeart/2008/layout/VerticalCurvedList" loCatId="list" qsTypeId="urn:microsoft.com/office/officeart/2005/8/quickstyle/simple1" qsCatId="simple" csTypeId="urn:microsoft.com/office/officeart/2005/8/colors/colorful1" csCatId="colorful" phldr="1"/>
      <dgm:spPr/>
    </dgm:pt>
    <dgm:pt modelId="{EFB3A447-0743-4625-AAC5-E53AC65481A2}">
      <dgm:prSet phldrT="[Text]"/>
      <dgm:spPr/>
      <dgm:t>
        <a:bodyPr/>
        <a:lstStyle/>
        <a:p>
          <a:r>
            <a:rPr lang="en-US" b="1" dirty="0" smtClean="0"/>
            <a:t>Demonstrate Basic Knowledge of How ICT Resources Can Support Curriculum Outcomes</a:t>
          </a:r>
          <a:endParaRPr lang="en-US" dirty="0"/>
        </a:p>
      </dgm:t>
    </dgm:pt>
    <dgm:pt modelId="{D1BE4F85-4546-4FAD-B48F-CB3B76838A99}" type="parTrans" cxnId="{AD03AB4F-BFFC-45F2-89E2-A165EA3B7C5F}">
      <dgm:prSet/>
      <dgm:spPr/>
      <dgm:t>
        <a:bodyPr/>
        <a:lstStyle/>
        <a:p>
          <a:endParaRPr lang="en-US"/>
        </a:p>
      </dgm:t>
    </dgm:pt>
    <dgm:pt modelId="{7C23023E-2137-4F1E-A980-62F69ED62B89}" type="sibTrans" cxnId="{AD03AB4F-BFFC-45F2-89E2-A165EA3B7C5F}">
      <dgm:prSet/>
      <dgm:spPr/>
      <dgm:t>
        <a:bodyPr/>
        <a:lstStyle/>
        <a:p>
          <a:endParaRPr lang="en-US"/>
        </a:p>
      </dgm:t>
    </dgm:pt>
    <dgm:pt modelId="{CC2706A7-C6EE-4CBD-91CF-1984C5D2D9C7}">
      <dgm:prSet phldrT="[Text]"/>
      <dgm:spPr/>
      <dgm:t>
        <a:bodyPr/>
        <a:lstStyle/>
        <a:p>
          <a:r>
            <a:rPr lang="en-US" b="1" dirty="0" smtClean="0"/>
            <a:t>Use Basic Tools to Support Learning Activities	</a:t>
          </a:r>
        </a:p>
      </dgm:t>
    </dgm:pt>
    <dgm:pt modelId="{865A3EDC-F487-427C-833C-2BE539409254}" type="parTrans" cxnId="{B394955D-3171-4841-913B-B160BF1FAE3A}">
      <dgm:prSet/>
      <dgm:spPr/>
      <dgm:t>
        <a:bodyPr/>
        <a:lstStyle/>
        <a:p>
          <a:endParaRPr lang="en-US"/>
        </a:p>
      </dgm:t>
    </dgm:pt>
    <dgm:pt modelId="{1C21AB09-9017-4512-8DE4-AFFF85AEB220}" type="sibTrans" cxnId="{B394955D-3171-4841-913B-B160BF1FAE3A}">
      <dgm:prSet/>
      <dgm:spPr/>
      <dgm:t>
        <a:bodyPr/>
        <a:lstStyle/>
        <a:p>
          <a:endParaRPr lang="en-US"/>
        </a:p>
      </dgm:t>
    </dgm:pt>
    <dgm:pt modelId="{8229D429-F123-4E88-BDF6-CCA23A63A691}">
      <dgm:prSet/>
      <dgm:spPr/>
      <dgm:t>
        <a:bodyPr/>
        <a:lstStyle/>
        <a:p>
          <a:r>
            <a:rPr lang="en-US" b="1" dirty="0" smtClean="0"/>
            <a:t>Organize and Manage a Standard Classroom</a:t>
          </a:r>
          <a:endParaRPr lang="en-US" dirty="0"/>
        </a:p>
      </dgm:t>
    </dgm:pt>
    <dgm:pt modelId="{E5C0413E-67CB-4369-A4D8-235B1D32E9F7}" type="parTrans" cxnId="{8D3182DA-1C4D-437C-8F28-3674986E7632}">
      <dgm:prSet/>
      <dgm:spPr/>
      <dgm:t>
        <a:bodyPr/>
        <a:lstStyle/>
        <a:p>
          <a:endParaRPr lang="en-US"/>
        </a:p>
      </dgm:t>
    </dgm:pt>
    <dgm:pt modelId="{F06AB908-FCE7-4E0A-A108-ED9CD7375C9A}" type="sibTrans" cxnId="{8D3182DA-1C4D-437C-8F28-3674986E7632}">
      <dgm:prSet/>
      <dgm:spPr/>
      <dgm:t>
        <a:bodyPr/>
        <a:lstStyle/>
        <a:p>
          <a:endParaRPr lang="en-US"/>
        </a:p>
      </dgm:t>
    </dgm:pt>
    <dgm:pt modelId="{94D16FC9-7DD5-4987-80A6-AB4D1320479A}">
      <dgm:prSet/>
      <dgm:spPr/>
      <dgm:t>
        <a:bodyPr/>
        <a:lstStyle/>
        <a:p>
          <a:r>
            <a:rPr lang="en-US" b="1" dirty="0" smtClean="0"/>
            <a:t>Use Digital Literacy Tools to Enhance Professional Performance</a:t>
          </a:r>
          <a:endParaRPr lang="en-US" dirty="0"/>
        </a:p>
      </dgm:t>
    </dgm:pt>
    <dgm:pt modelId="{4FEF2053-5DA5-4ACB-AF22-2BA3E7F08A5F}" type="parTrans" cxnId="{0EAE77BF-4B0B-4471-8B9F-4802372CA714}">
      <dgm:prSet/>
      <dgm:spPr/>
      <dgm:t>
        <a:bodyPr/>
        <a:lstStyle/>
        <a:p>
          <a:endParaRPr lang="en-US"/>
        </a:p>
      </dgm:t>
    </dgm:pt>
    <dgm:pt modelId="{B90872F7-949A-4C3B-8487-1140DE0AB86C}" type="sibTrans" cxnId="{0EAE77BF-4B0B-4471-8B9F-4802372CA714}">
      <dgm:prSet/>
      <dgm:spPr/>
      <dgm:t>
        <a:bodyPr/>
        <a:lstStyle/>
        <a:p>
          <a:endParaRPr lang="en-US"/>
        </a:p>
      </dgm:t>
    </dgm:pt>
    <dgm:pt modelId="{45C295A8-1614-4CEB-A089-E402D599D2ED}">
      <dgm:prSet/>
      <dgm:spPr/>
      <dgm:t>
        <a:bodyPr/>
        <a:lstStyle/>
        <a:p>
          <a:r>
            <a:rPr lang="en-US" b="1" dirty="0" smtClean="0"/>
            <a:t>Demonstrate Understanding of the Technology Literacy Goals Described in the CFT Framework</a:t>
          </a:r>
          <a:endParaRPr lang="en-US" dirty="0"/>
        </a:p>
      </dgm:t>
    </dgm:pt>
    <dgm:pt modelId="{F4348785-C89F-4C75-A7B1-DB64B0D3C453}" type="parTrans" cxnId="{56E1AD86-FC80-4861-BC65-F8A93658D5BF}">
      <dgm:prSet/>
      <dgm:spPr/>
      <dgm:t>
        <a:bodyPr/>
        <a:lstStyle/>
        <a:p>
          <a:endParaRPr lang="en-US"/>
        </a:p>
      </dgm:t>
    </dgm:pt>
    <dgm:pt modelId="{615A9BAD-D442-408E-8BD8-6EB602C3A730}" type="sibTrans" cxnId="{56E1AD86-FC80-4861-BC65-F8A93658D5BF}">
      <dgm:prSet/>
      <dgm:spPr/>
      <dgm:t>
        <a:bodyPr/>
        <a:lstStyle/>
        <a:p>
          <a:endParaRPr lang="en-US"/>
        </a:p>
      </dgm:t>
    </dgm:pt>
    <dgm:pt modelId="{EB2039E6-8833-464C-8BAD-F52CC1747339}" type="pres">
      <dgm:prSet presAssocID="{9CB7AF04-E189-434E-BF4A-6FA34A984A73}" presName="Name0" presStyleCnt="0">
        <dgm:presLayoutVars>
          <dgm:chMax val="7"/>
          <dgm:chPref val="7"/>
          <dgm:dir/>
        </dgm:presLayoutVars>
      </dgm:prSet>
      <dgm:spPr/>
    </dgm:pt>
    <dgm:pt modelId="{E30DC4C9-BA7E-4B0B-8A4C-BDFEBB8BD1DA}" type="pres">
      <dgm:prSet presAssocID="{9CB7AF04-E189-434E-BF4A-6FA34A984A73}" presName="Name1" presStyleCnt="0"/>
      <dgm:spPr/>
    </dgm:pt>
    <dgm:pt modelId="{566EB5AD-DFC9-4D87-BD5B-B8A14DB512DB}" type="pres">
      <dgm:prSet presAssocID="{9CB7AF04-E189-434E-BF4A-6FA34A984A73}" presName="cycle" presStyleCnt="0"/>
      <dgm:spPr/>
    </dgm:pt>
    <dgm:pt modelId="{B083C155-CFF4-42D2-9DA4-5B05643D2DD1}" type="pres">
      <dgm:prSet presAssocID="{9CB7AF04-E189-434E-BF4A-6FA34A984A73}" presName="srcNode" presStyleLbl="node1" presStyleIdx="0" presStyleCnt="5"/>
      <dgm:spPr/>
    </dgm:pt>
    <dgm:pt modelId="{845254E0-6DB9-4E90-8319-82167646A251}" type="pres">
      <dgm:prSet presAssocID="{9CB7AF04-E189-434E-BF4A-6FA34A984A73}" presName="conn" presStyleLbl="parChTrans1D2" presStyleIdx="0" presStyleCnt="1"/>
      <dgm:spPr/>
      <dgm:t>
        <a:bodyPr/>
        <a:lstStyle/>
        <a:p>
          <a:endParaRPr lang="en-US"/>
        </a:p>
      </dgm:t>
    </dgm:pt>
    <dgm:pt modelId="{2E9CEEC3-1349-4F6A-BF92-DFF2B7F3A0A2}" type="pres">
      <dgm:prSet presAssocID="{9CB7AF04-E189-434E-BF4A-6FA34A984A73}" presName="extraNode" presStyleLbl="node1" presStyleIdx="0" presStyleCnt="5"/>
      <dgm:spPr/>
    </dgm:pt>
    <dgm:pt modelId="{B9DF7965-7B08-4561-BF0B-29E6E2E14706}" type="pres">
      <dgm:prSet presAssocID="{9CB7AF04-E189-434E-BF4A-6FA34A984A73}" presName="dstNode" presStyleLbl="node1" presStyleIdx="0" presStyleCnt="5"/>
      <dgm:spPr/>
    </dgm:pt>
    <dgm:pt modelId="{B8B0AC8C-6105-47E0-B66B-D24A581A59F8}" type="pres">
      <dgm:prSet presAssocID="{45C295A8-1614-4CEB-A089-E402D599D2ED}" presName="text_1" presStyleLbl="node1" presStyleIdx="0" presStyleCnt="5">
        <dgm:presLayoutVars>
          <dgm:bulletEnabled val="1"/>
        </dgm:presLayoutVars>
      </dgm:prSet>
      <dgm:spPr/>
      <dgm:t>
        <a:bodyPr/>
        <a:lstStyle/>
        <a:p>
          <a:endParaRPr lang="en-US"/>
        </a:p>
      </dgm:t>
    </dgm:pt>
    <dgm:pt modelId="{28559893-816E-4517-9D61-47F7BBCBCD85}" type="pres">
      <dgm:prSet presAssocID="{45C295A8-1614-4CEB-A089-E402D599D2ED}" presName="accent_1" presStyleCnt="0"/>
      <dgm:spPr/>
    </dgm:pt>
    <dgm:pt modelId="{200CCF7E-B9E8-479A-B2A8-7DE1C98292E6}" type="pres">
      <dgm:prSet presAssocID="{45C295A8-1614-4CEB-A089-E402D599D2ED}" presName="accentRepeatNode" presStyleLbl="solidFgAcc1" presStyleIdx="0" presStyleCnt="5"/>
      <dgm:spPr/>
    </dgm:pt>
    <dgm:pt modelId="{EE9C6C9E-FFF2-4A27-8CF6-58DEE4C5673D}" type="pres">
      <dgm:prSet presAssocID="{EFB3A447-0743-4625-AAC5-E53AC65481A2}" presName="text_2" presStyleLbl="node1" presStyleIdx="1" presStyleCnt="5">
        <dgm:presLayoutVars>
          <dgm:bulletEnabled val="1"/>
        </dgm:presLayoutVars>
      </dgm:prSet>
      <dgm:spPr/>
      <dgm:t>
        <a:bodyPr/>
        <a:lstStyle/>
        <a:p>
          <a:endParaRPr lang="en-US"/>
        </a:p>
      </dgm:t>
    </dgm:pt>
    <dgm:pt modelId="{AB47CFF2-FAA4-4183-9659-68AAE5493D16}" type="pres">
      <dgm:prSet presAssocID="{EFB3A447-0743-4625-AAC5-E53AC65481A2}" presName="accent_2" presStyleCnt="0"/>
      <dgm:spPr/>
    </dgm:pt>
    <dgm:pt modelId="{481A8788-37D0-46EA-B79D-D65F4B6EA33E}" type="pres">
      <dgm:prSet presAssocID="{EFB3A447-0743-4625-AAC5-E53AC65481A2}" presName="accentRepeatNode" presStyleLbl="solidFgAcc1" presStyleIdx="1" presStyleCnt="5"/>
      <dgm:spPr/>
    </dgm:pt>
    <dgm:pt modelId="{6B0DF77B-6FB7-4EA0-A0DC-180034F85EC9}" type="pres">
      <dgm:prSet presAssocID="{CC2706A7-C6EE-4CBD-91CF-1984C5D2D9C7}" presName="text_3" presStyleLbl="node1" presStyleIdx="2" presStyleCnt="5">
        <dgm:presLayoutVars>
          <dgm:bulletEnabled val="1"/>
        </dgm:presLayoutVars>
      </dgm:prSet>
      <dgm:spPr/>
      <dgm:t>
        <a:bodyPr/>
        <a:lstStyle/>
        <a:p>
          <a:endParaRPr lang="en-US"/>
        </a:p>
      </dgm:t>
    </dgm:pt>
    <dgm:pt modelId="{D4022FA3-F8AA-49E7-B28C-D2DA9852C9CB}" type="pres">
      <dgm:prSet presAssocID="{CC2706A7-C6EE-4CBD-91CF-1984C5D2D9C7}" presName="accent_3" presStyleCnt="0"/>
      <dgm:spPr/>
    </dgm:pt>
    <dgm:pt modelId="{6F26DA30-0A6D-4B75-875A-6C8EBF464C8C}" type="pres">
      <dgm:prSet presAssocID="{CC2706A7-C6EE-4CBD-91CF-1984C5D2D9C7}" presName="accentRepeatNode" presStyleLbl="solidFgAcc1" presStyleIdx="2" presStyleCnt="5"/>
      <dgm:spPr/>
    </dgm:pt>
    <dgm:pt modelId="{6CB4D2CE-7268-442A-8154-6C954F12CAE2}" type="pres">
      <dgm:prSet presAssocID="{8229D429-F123-4E88-BDF6-CCA23A63A691}" presName="text_4" presStyleLbl="node1" presStyleIdx="3" presStyleCnt="5">
        <dgm:presLayoutVars>
          <dgm:bulletEnabled val="1"/>
        </dgm:presLayoutVars>
      </dgm:prSet>
      <dgm:spPr/>
      <dgm:t>
        <a:bodyPr/>
        <a:lstStyle/>
        <a:p>
          <a:endParaRPr lang="en-US"/>
        </a:p>
      </dgm:t>
    </dgm:pt>
    <dgm:pt modelId="{363A49A8-5726-4DFF-9D10-EC390C4DA401}" type="pres">
      <dgm:prSet presAssocID="{8229D429-F123-4E88-BDF6-CCA23A63A691}" presName="accent_4" presStyleCnt="0"/>
      <dgm:spPr/>
    </dgm:pt>
    <dgm:pt modelId="{DF28EEE3-7EF9-4BA4-A2B6-02656D84E9DF}" type="pres">
      <dgm:prSet presAssocID="{8229D429-F123-4E88-BDF6-CCA23A63A691}" presName="accentRepeatNode" presStyleLbl="solidFgAcc1" presStyleIdx="3" presStyleCnt="5"/>
      <dgm:spPr/>
    </dgm:pt>
    <dgm:pt modelId="{04D67927-AACF-4A17-AB26-29F392F4E444}" type="pres">
      <dgm:prSet presAssocID="{94D16FC9-7DD5-4987-80A6-AB4D1320479A}" presName="text_5" presStyleLbl="node1" presStyleIdx="4" presStyleCnt="5">
        <dgm:presLayoutVars>
          <dgm:bulletEnabled val="1"/>
        </dgm:presLayoutVars>
      </dgm:prSet>
      <dgm:spPr/>
      <dgm:t>
        <a:bodyPr/>
        <a:lstStyle/>
        <a:p>
          <a:endParaRPr lang="en-US"/>
        </a:p>
      </dgm:t>
    </dgm:pt>
    <dgm:pt modelId="{BF9C9922-6D9B-4EA3-A1F1-194B20C01DF9}" type="pres">
      <dgm:prSet presAssocID="{94D16FC9-7DD5-4987-80A6-AB4D1320479A}" presName="accent_5" presStyleCnt="0"/>
      <dgm:spPr/>
    </dgm:pt>
    <dgm:pt modelId="{E096D625-73D7-4E0A-B6D9-50CD3FBD4DDF}" type="pres">
      <dgm:prSet presAssocID="{94D16FC9-7DD5-4987-80A6-AB4D1320479A}" presName="accentRepeatNode" presStyleLbl="solidFgAcc1" presStyleIdx="4" presStyleCnt="5"/>
      <dgm:spPr/>
    </dgm:pt>
  </dgm:ptLst>
  <dgm:cxnLst>
    <dgm:cxn modelId="{56E1AD86-FC80-4861-BC65-F8A93658D5BF}" srcId="{9CB7AF04-E189-434E-BF4A-6FA34A984A73}" destId="{45C295A8-1614-4CEB-A089-E402D599D2ED}" srcOrd="0" destOrd="0" parTransId="{F4348785-C89F-4C75-A7B1-DB64B0D3C453}" sibTransId="{615A9BAD-D442-408E-8BD8-6EB602C3A730}"/>
    <dgm:cxn modelId="{F2090D50-4B34-4C43-AE79-6F82F1B671D9}" type="presOf" srcId="{CC2706A7-C6EE-4CBD-91CF-1984C5D2D9C7}" destId="{6B0DF77B-6FB7-4EA0-A0DC-180034F85EC9}" srcOrd="0" destOrd="0" presId="urn:microsoft.com/office/officeart/2008/layout/VerticalCurvedList"/>
    <dgm:cxn modelId="{4857B758-C535-48E5-817D-BDD68A0C99CA}" type="presOf" srcId="{8229D429-F123-4E88-BDF6-CCA23A63A691}" destId="{6CB4D2CE-7268-442A-8154-6C954F12CAE2}" srcOrd="0" destOrd="0" presId="urn:microsoft.com/office/officeart/2008/layout/VerticalCurvedList"/>
    <dgm:cxn modelId="{0CF87F0E-833C-497E-B878-34A13AD06300}" type="presOf" srcId="{94D16FC9-7DD5-4987-80A6-AB4D1320479A}" destId="{04D67927-AACF-4A17-AB26-29F392F4E444}" srcOrd="0" destOrd="0" presId="urn:microsoft.com/office/officeart/2008/layout/VerticalCurvedList"/>
    <dgm:cxn modelId="{8D3182DA-1C4D-437C-8F28-3674986E7632}" srcId="{9CB7AF04-E189-434E-BF4A-6FA34A984A73}" destId="{8229D429-F123-4E88-BDF6-CCA23A63A691}" srcOrd="3" destOrd="0" parTransId="{E5C0413E-67CB-4369-A4D8-235B1D32E9F7}" sibTransId="{F06AB908-FCE7-4E0A-A108-ED9CD7375C9A}"/>
    <dgm:cxn modelId="{0EAE77BF-4B0B-4471-8B9F-4802372CA714}" srcId="{9CB7AF04-E189-434E-BF4A-6FA34A984A73}" destId="{94D16FC9-7DD5-4987-80A6-AB4D1320479A}" srcOrd="4" destOrd="0" parTransId="{4FEF2053-5DA5-4ACB-AF22-2BA3E7F08A5F}" sibTransId="{B90872F7-949A-4C3B-8487-1140DE0AB86C}"/>
    <dgm:cxn modelId="{FB9F2D43-F1F9-479C-AF96-3E296E457AFF}" type="presOf" srcId="{45C295A8-1614-4CEB-A089-E402D599D2ED}" destId="{B8B0AC8C-6105-47E0-B66B-D24A581A59F8}" srcOrd="0" destOrd="0" presId="urn:microsoft.com/office/officeart/2008/layout/VerticalCurvedList"/>
    <dgm:cxn modelId="{370A26C8-B166-4A03-A09E-773266F594CA}" type="presOf" srcId="{615A9BAD-D442-408E-8BD8-6EB602C3A730}" destId="{845254E0-6DB9-4E90-8319-82167646A251}" srcOrd="0" destOrd="0" presId="urn:microsoft.com/office/officeart/2008/layout/VerticalCurvedList"/>
    <dgm:cxn modelId="{B394955D-3171-4841-913B-B160BF1FAE3A}" srcId="{9CB7AF04-E189-434E-BF4A-6FA34A984A73}" destId="{CC2706A7-C6EE-4CBD-91CF-1984C5D2D9C7}" srcOrd="2" destOrd="0" parTransId="{865A3EDC-F487-427C-833C-2BE539409254}" sibTransId="{1C21AB09-9017-4512-8DE4-AFFF85AEB220}"/>
    <dgm:cxn modelId="{AC014D35-2DF1-42E9-B7A6-93CE7708AD6E}" type="presOf" srcId="{9CB7AF04-E189-434E-BF4A-6FA34A984A73}" destId="{EB2039E6-8833-464C-8BAD-F52CC1747339}" srcOrd="0" destOrd="0" presId="urn:microsoft.com/office/officeart/2008/layout/VerticalCurvedList"/>
    <dgm:cxn modelId="{8D49ABB2-FA5F-4D0F-9F5B-6E6C25E86E2E}" type="presOf" srcId="{EFB3A447-0743-4625-AAC5-E53AC65481A2}" destId="{EE9C6C9E-FFF2-4A27-8CF6-58DEE4C5673D}" srcOrd="0" destOrd="0" presId="urn:microsoft.com/office/officeart/2008/layout/VerticalCurvedList"/>
    <dgm:cxn modelId="{AD03AB4F-BFFC-45F2-89E2-A165EA3B7C5F}" srcId="{9CB7AF04-E189-434E-BF4A-6FA34A984A73}" destId="{EFB3A447-0743-4625-AAC5-E53AC65481A2}" srcOrd="1" destOrd="0" parTransId="{D1BE4F85-4546-4FAD-B48F-CB3B76838A99}" sibTransId="{7C23023E-2137-4F1E-A980-62F69ED62B89}"/>
    <dgm:cxn modelId="{44C326EA-B30A-4DE8-8AC8-9D484837053D}" type="presParOf" srcId="{EB2039E6-8833-464C-8BAD-F52CC1747339}" destId="{E30DC4C9-BA7E-4B0B-8A4C-BDFEBB8BD1DA}" srcOrd="0" destOrd="0" presId="urn:microsoft.com/office/officeart/2008/layout/VerticalCurvedList"/>
    <dgm:cxn modelId="{D64312F8-C37E-421B-BF7F-3F3E9EED57FD}" type="presParOf" srcId="{E30DC4C9-BA7E-4B0B-8A4C-BDFEBB8BD1DA}" destId="{566EB5AD-DFC9-4D87-BD5B-B8A14DB512DB}" srcOrd="0" destOrd="0" presId="urn:microsoft.com/office/officeart/2008/layout/VerticalCurvedList"/>
    <dgm:cxn modelId="{020A514B-021F-49CC-A416-7FEBA2918F67}" type="presParOf" srcId="{566EB5AD-DFC9-4D87-BD5B-B8A14DB512DB}" destId="{B083C155-CFF4-42D2-9DA4-5B05643D2DD1}" srcOrd="0" destOrd="0" presId="urn:microsoft.com/office/officeart/2008/layout/VerticalCurvedList"/>
    <dgm:cxn modelId="{57574892-02EC-4887-A4CA-586E6A881C76}" type="presParOf" srcId="{566EB5AD-DFC9-4D87-BD5B-B8A14DB512DB}" destId="{845254E0-6DB9-4E90-8319-82167646A251}" srcOrd="1" destOrd="0" presId="urn:microsoft.com/office/officeart/2008/layout/VerticalCurvedList"/>
    <dgm:cxn modelId="{AC9CAF0C-9FE7-4E4E-AC50-28B954DAD996}" type="presParOf" srcId="{566EB5AD-DFC9-4D87-BD5B-B8A14DB512DB}" destId="{2E9CEEC3-1349-4F6A-BF92-DFF2B7F3A0A2}" srcOrd="2" destOrd="0" presId="urn:microsoft.com/office/officeart/2008/layout/VerticalCurvedList"/>
    <dgm:cxn modelId="{5F167055-23EB-4135-88D4-5A6A14A1417F}" type="presParOf" srcId="{566EB5AD-DFC9-4D87-BD5B-B8A14DB512DB}" destId="{B9DF7965-7B08-4561-BF0B-29E6E2E14706}" srcOrd="3" destOrd="0" presId="urn:microsoft.com/office/officeart/2008/layout/VerticalCurvedList"/>
    <dgm:cxn modelId="{88368E51-8D8D-4E08-A70B-2F2A4E4208F6}" type="presParOf" srcId="{E30DC4C9-BA7E-4B0B-8A4C-BDFEBB8BD1DA}" destId="{B8B0AC8C-6105-47E0-B66B-D24A581A59F8}" srcOrd="1" destOrd="0" presId="urn:microsoft.com/office/officeart/2008/layout/VerticalCurvedList"/>
    <dgm:cxn modelId="{DD0A1423-FC0B-4840-BA1F-F131DC6EAD0D}" type="presParOf" srcId="{E30DC4C9-BA7E-4B0B-8A4C-BDFEBB8BD1DA}" destId="{28559893-816E-4517-9D61-47F7BBCBCD85}" srcOrd="2" destOrd="0" presId="urn:microsoft.com/office/officeart/2008/layout/VerticalCurvedList"/>
    <dgm:cxn modelId="{0467B94A-AB18-42AC-9C1D-89D8628988BB}" type="presParOf" srcId="{28559893-816E-4517-9D61-47F7BBCBCD85}" destId="{200CCF7E-B9E8-479A-B2A8-7DE1C98292E6}" srcOrd="0" destOrd="0" presId="urn:microsoft.com/office/officeart/2008/layout/VerticalCurvedList"/>
    <dgm:cxn modelId="{6E20357E-95BE-4A2D-8A95-0BBF34DB3FE4}" type="presParOf" srcId="{E30DC4C9-BA7E-4B0B-8A4C-BDFEBB8BD1DA}" destId="{EE9C6C9E-FFF2-4A27-8CF6-58DEE4C5673D}" srcOrd="3" destOrd="0" presId="urn:microsoft.com/office/officeart/2008/layout/VerticalCurvedList"/>
    <dgm:cxn modelId="{241EF10A-0130-43EA-804C-91A8513E4A2D}" type="presParOf" srcId="{E30DC4C9-BA7E-4B0B-8A4C-BDFEBB8BD1DA}" destId="{AB47CFF2-FAA4-4183-9659-68AAE5493D16}" srcOrd="4" destOrd="0" presId="urn:microsoft.com/office/officeart/2008/layout/VerticalCurvedList"/>
    <dgm:cxn modelId="{9820AB0A-3F42-4C53-85B2-EBB1434F08AF}" type="presParOf" srcId="{AB47CFF2-FAA4-4183-9659-68AAE5493D16}" destId="{481A8788-37D0-46EA-B79D-D65F4B6EA33E}" srcOrd="0" destOrd="0" presId="urn:microsoft.com/office/officeart/2008/layout/VerticalCurvedList"/>
    <dgm:cxn modelId="{FB3EE72B-A9DC-4E92-A353-6CCB4772779A}" type="presParOf" srcId="{E30DC4C9-BA7E-4B0B-8A4C-BDFEBB8BD1DA}" destId="{6B0DF77B-6FB7-4EA0-A0DC-180034F85EC9}" srcOrd="5" destOrd="0" presId="urn:microsoft.com/office/officeart/2008/layout/VerticalCurvedList"/>
    <dgm:cxn modelId="{DC1209BA-4C18-44F1-B181-552290A21FD4}" type="presParOf" srcId="{E30DC4C9-BA7E-4B0B-8A4C-BDFEBB8BD1DA}" destId="{D4022FA3-F8AA-49E7-B28C-D2DA9852C9CB}" srcOrd="6" destOrd="0" presId="urn:microsoft.com/office/officeart/2008/layout/VerticalCurvedList"/>
    <dgm:cxn modelId="{0087CA93-CE5E-474F-99B4-0452DFDFEC84}" type="presParOf" srcId="{D4022FA3-F8AA-49E7-B28C-D2DA9852C9CB}" destId="{6F26DA30-0A6D-4B75-875A-6C8EBF464C8C}" srcOrd="0" destOrd="0" presId="urn:microsoft.com/office/officeart/2008/layout/VerticalCurvedList"/>
    <dgm:cxn modelId="{C66843C2-99E2-48F2-8562-364124CF46A7}" type="presParOf" srcId="{E30DC4C9-BA7E-4B0B-8A4C-BDFEBB8BD1DA}" destId="{6CB4D2CE-7268-442A-8154-6C954F12CAE2}" srcOrd="7" destOrd="0" presId="urn:microsoft.com/office/officeart/2008/layout/VerticalCurvedList"/>
    <dgm:cxn modelId="{06844900-048F-4366-87AF-06A5AFD415DD}" type="presParOf" srcId="{E30DC4C9-BA7E-4B0B-8A4C-BDFEBB8BD1DA}" destId="{363A49A8-5726-4DFF-9D10-EC390C4DA401}" srcOrd="8" destOrd="0" presId="urn:microsoft.com/office/officeart/2008/layout/VerticalCurvedList"/>
    <dgm:cxn modelId="{6C00DD24-B864-4C7B-92E3-B81220D8F4B4}" type="presParOf" srcId="{363A49A8-5726-4DFF-9D10-EC390C4DA401}" destId="{DF28EEE3-7EF9-4BA4-A2B6-02656D84E9DF}" srcOrd="0" destOrd="0" presId="urn:microsoft.com/office/officeart/2008/layout/VerticalCurvedList"/>
    <dgm:cxn modelId="{B6FBD4D8-E6C4-42B9-B10B-530DED1AE5A7}" type="presParOf" srcId="{E30DC4C9-BA7E-4B0B-8A4C-BDFEBB8BD1DA}" destId="{04D67927-AACF-4A17-AB26-29F392F4E444}" srcOrd="9" destOrd="0" presId="urn:microsoft.com/office/officeart/2008/layout/VerticalCurvedList"/>
    <dgm:cxn modelId="{5097BD70-7152-4FE9-A053-CF61183CCA7A}" type="presParOf" srcId="{E30DC4C9-BA7E-4B0B-8A4C-BDFEBB8BD1DA}" destId="{BF9C9922-6D9B-4EA3-A1F1-194B20C01DF9}" srcOrd="10" destOrd="0" presId="urn:microsoft.com/office/officeart/2008/layout/VerticalCurvedList"/>
    <dgm:cxn modelId="{68167EFB-61C7-4DAA-9976-18C8DCCCF5BA}" type="presParOf" srcId="{BF9C9922-6D9B-4EA3-A1F1-194B20C01DF9}" destId="{E096D625-73D7-4E0A-B6D9-50CD3FBD4DDF}"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ECBC084-DE6F-457F-B823-FDA788DB7350}" type="doc">
      <dgm:prSet loTypeId="urn:microsoft.com/office/officeart/2005/8/layout/vList3" loCatId="list" qsTypeId="urn:microsoft.com/office/officeart/2005/8/quickstyle/simple1" qsCatId="simple" csTypeId="urn:microsoft.com/office/officeart/2005/8/colors/colorful1" csCatId="colorful" phldr="1"/>
      <dgm:spPr/>
    </dgm:pt>
    <dgm:pt modelId="{7A51B8C1-2C7C-47DF-BDA9-8FEAF770D1E4}">
      <dgm:prSet phldrT="[Text]"/>
      <dgm:spPr/>
      <dgm:t>
        <a:bodyPr/>
        <a:lstStyle/>
        <a:p>
          <a:r>
            <a:rPr lang="en-US" dirty="0" smtClean="0">
              <a:latin typeface="Segoe UI Light" panose="020B0502040204020203" pitchFamily="34" charset="0"/>
            </a:rPr>
            <a:t>Self Assessment</a:t>
          </a:r>
          <a:endParaRPr lang="en-US" dirty="0"/>
        </a:p>
      </dgm:t>
    </dgm:pt>
    <dgm:pt modelId="{5031E67C-CCB6-4DBC-ABFD-A4B36D5971DB}" type="parTrans" cxnId="{C6F16AA2-0A81-4693-9667-EA32CD84EDC1}">
      <dgm:prSet/>
      <dgm:spPr/>
      <dgm:t>
        <a:bodyPr/>
        <a:lstStyle/>
        <a:p>
          <a:endParaRPr lang="en-US"/>
        </a:p>
      </dgm:t>
    </dgm:pt>
    <dgm:pt modelId="{7E3B25A0-662A-40CB-8F0E-96E82FF6D027}" type="sibTrans" cxnId="{C6F16AA2-0A81-4693-9667-EA32CD84EDC1}">
      <dgm:prSet/>
      <dgm:spPr/>
      <dgm:t>
        <a:bodyPr/>
        <a:lstStyle/>
        <a:p>
          <a:endParaRPr lang="en-US"/>
        </a:p>
      </dgm:t>
    </dgm:pt>
    <dgm:pt modelId="{1785D31E-70F0-4684-BCA7-7CDC0C77339E}">
      <dgm:prSet/>
      <dgm:spPr/>
      <dgm:t>
        <a:bodyPr/>
        <a:lstStyle/>
        <a:p>
          <a:r>
            <a:rPr lang="en-US" smtClean="0">
              <a:latin typeface="Segoe UI Light" panose="020B0502040204020203" pitchFamily="34" charset="0"/>
            </a:rPr>
            <a:t>Customized Learning Experience</a:t>
          </a:r>
          <a:endParaRPr lang="en-US" dirty="0" smtClean="0">
            <a:latin typeface="Segoe UI Light" panose="020B0502040204020203" pitchFamily="34" charset="0"/>
          </a:endParaRPr>
        </a:p>
      </dgm:t>
    </dgm:pt>
    <dgm:pt modelId="{0FA3539A-452D-41C0-A39D-2B925BDEC116}" type="parTrans" cxnId="{0B812D2A-9B97-4D6D-88F8-300241E380CB}">
      <dgm:prSet/>
      <dgm:spPr/>
      <dgm:t>
        <a:bodyPr/>
        <a:lstStyle/>
        <a:p>
          <a:endParaRPr lang="en-US"/>
        </a:p>
      </dgm:t>
    </dgm:pt>
    <dgm:pt modelId="{18F73075-3EF1-419B-B1CE-90F124018927}" type="sibTrans" cxnId="{0B812D2A-9B97-4D6D-88F8-300241E380CB}">
      <dgm:prSet/>
      <dgm:spPr/>
      <dgm:t>
        <a:bodyPr/>
        <a:lstStyle/>
        <a:p>
          <a:endParaRPr lang="en-US"/>
        </a:p>
      </dgm:t>
    </dgm:pt>
    <dgm:pt modelId="{D4EFA57C-F6E7-4DA4-B278-A98835FE3227}">
      <dgm:prSet/>
      <dgm:spPr/>
      <dgm:t>
        <a:bodyPr/>
        <a:lstStyle/>
        <a:p>
          <a:r>
            <a:rPr lang="en-US" smtClean="0">
              <a:latin typeface="Segoe UI Light" panose="020B0502040204020203" pitchFamily="34" charset="0"/>
            </a:rPr>
            <a:t>Culminates in Certification Exam</a:t>
          </a:r>
          <a:endParaRPr lang="en-US" dirty="0" smtClean="0">
            <a:latin typeface="Segoe UI Light" panose="020B0502040204020203" pitchFamily="34" charset="0"/>
          </a:endParaRPr>
        </a:p>
      </dgm:t>
    </dgm:pt>
    <dgm:pt modelId="{37C53FA6-76B8-4650-9FCB-214167974F7B}" type="parTrans" cxnId="{975DB6E5-1C86-498B-B507-02E64EC34D8D}">
      <dgm:prSet/>
      <dgm:spPr/>
      <dgm:t>
        <a:bodyPr/>
        <a:lstStyle/>
        <a:p>
          <a:endParaRPr lang="en-US"/>
        </a:p>
      </dgm:t>
    </dgm:pt>
    <dgm:pt modelId="{01736DA7-FE40-4B12-91A9-0381424C6B10}" type="sibTrans" cxnId="{975DB6E5-1C86-498B-B507-02E64EC34D8D}">
      <dgm:prSet/>
      <dgm:spPr/>
      <dgm:t>
        <a:bodyPr/>
        <a:lstStyle/>
        <a:p>
          <a:endParaRPr lang="en-US"/>
        </a:p>
      </dgm:t>
    </dgm:pt>
    <dgm:pt modelId="{D577B7D3-AAA9-4632-91A3-588F9E7CFAAE}" type="pres">
      <dgm:prSet presAssocID="{AECBC084-DE6F-457F-B823-FDA788DB7350}" presName="linearFlow" presStyleCnt="0">
        <dgm:presLayoutVars>
          <dgm:dir/>
          <dgm:resizeHandles val="exact"/>
        </dgm:presLayoutVars>
      </dgm:prSet>
      <dgm:spPr/>
    </dgm:pt>
    <dgm:pt modelId="{17EE55B4-9990-4EF9-8CD1-A22B30DEF09C}" type="pres">
      <dgm:prSet presAssocID="{7A51B8C1-2C7C-47DF-BDA9-8FEAF770D1E4}" presName="composite" presStyleCnt="0"/>
      <dgm:spPr/>
    </dgm:pt>
    <dgm:pt modelId="{51CE2AE1-EA2D-41A8-BC62-2748928406A4}" type="pres">
      <dgm:prSet presAssocID="{7A51B8C1-2C7C-47DF-BDA9-8FEAF770D1E4}" presName="imgShp" presStyleLbl="fgImgPlace1" presStyleIdx="0" presStyleCnt="3"/>
      <dgm:spPr/>
    </dgm:pt>
    <dgm:pt modelId="{F0A66D39-2E58-4BD0-AF6E-512081275363}" type="pres">
      <dgm:prSet presAssocID="{7A51B8C1-2C7C-47DF-BDA9-8FEAF770D1E4}" presName="txShp" presStyleLbl="node1" presStyleIdx="0" presStyleCnt="3">
        <dgm:presLayoutVars>
          <dgm:bulletEnabled val="1"/>
        </dgm:presLayoutVars>
      </dgm:prSet>
      <dgm:spPr/>
      <dgm:t>
        <a:bodyPr/>
        <a:lstStyle/>
        <a:p>
          <a:endParaRPr lang="en-US"/>
        </a:p>
      </dgm:t>
    </dgm:pt>
    <dgm:pt modelId="{CBC18B67-6A79-449B-826D-C26211865305}" type="pres">
      <dgm:prSet presAssocID="{7E3B25A0-662A-40CB-8F0E-96E82FF6D027}" presName="spacing" presStyleCnt="0"/>
      <dgm:spPr/>
    </dgm:pt>
    <dgm:pt modelId="{5F4674CE-1848-4E7F-AC97-82F7630244BD}" type="pres">
      <dgm:prSet presAssocID="{1785D31E-70F0-4684-BCA7-7CDC0C77339E}" presName="composite" presStyleCnt="0"/>
      <dgm:spPr/>
    </dgm:pt>
    <dgm:pt modelId="{E86E290C-D1AF-40CB-B456-3165556BB173}" type="pres">
      <dgm:prSet presAssocID="{1785D31E-70F0-4684-BCA7-7CDC0C77339E}" presName="imgShp" presStyleLbl="fgImgPlace1" presStyleIdx="1" presStyleCnt="3"/>
      <dgm:spPr/>
    </dgm:pt>
    <dgm:pt modelId="{FB4FF8D2-0BB5-44DF-B57E-9574A986E698}" type="pres">
      <dgm:prSet presAssocID="{1785D31E-70F0-4684-BCA7-7CDC0C77339E}" presName="txShp" presStyleLbl="node1" presStyleIdx="1" presStyleCnt="3">
        <dgm:presLayoutVars>
          <dgm:bulletEnabled val="1"/>
        </dgm:presLayoutVars>
      </dgm:prSet>
      <dgm:spPr/>
      <dgm:t>
        <a:bodyPr/>
        <a:lstStyle/>
        <a:p>
          <a:endParaRPr lang="en-US"/>
        </a:p>
      </dgm:t>
    </dgm:pt>
    <dgm:pt modelId="{0764FF3A-EA3F-43FC-AECC-6CF97B647E62}" type="pres">
      <dgm:prSet presAssocID="{18F73075-3EF1-419B-B1CE-90F124018927}" presName="spacing" presStyleCnt="0"/>
      <dgm:spPr/>
    </dgm:pt>
    <dgm:pt modelId="{97FB2203-63B8-4479-A3D7-5CB9463A600C}" type="pres">
      <dgm:prSet presAssocID="{D4EFA57C-F6E7-4DA4-B278-A98835FE3227}" presName="composite" presStyleCnt="0"/>
      <dgm:spPr/>
    </dgm:pt>
    <dgm:pt modelId="{1ACAFF89-B898-4BCC-A056-CA8C85DA6877}" type="pres">
      <dgm:prSet presAssocID="{D4EFA57C-F6E7-4DA4-B278-A98835FE3227}" presName="imgShp" presStyleLbl="fgImgPlace1" presStyleIdx="2" presStyleCnt="3"/>
      <dgm:spPr/>
    </dgm:pt>
    <dgm:pt modelId="{9043D9A8-1BA1-482F-96B1-1F2D66C8234A}" type="pres">
      <dgm:prSet presAssocID="{D4EFA57C-F6E7-4DA4-B278-A98835FE3227}" presName="txShp" presStyleLbl="node1" presStyleIdx="2" presStyleCnt="3">
        <dgm:presLayoutVars>
          <dgm:bulletEnabled val="1"/>
        </dgm:presLayoutVars>
      </dgm:prSet>
      <dgm:spPr/>
      <dgm:t>
        <a:bodyPr/>
        <a:lstStyle/>
        <a:p>
          <a:endParaRPr lang="en-US"/>
        </a:p>
      </dgm:t>
    </dgm:pt>
  </dgm:ptLst>
  <dgm:cxnLst>
    <dgm:cxn modelId="{3926B2BB-2280-46C1-B665-762CD94F72E0}" type="presOf" srcId="{1785D31E-70F0-4684-BCA7-7CDC0C77339E}" destId="{FB4FF8D2-0BB5-44DF-B57E-9574A986E698}" srcOrd="0" destOrd="0" presId="urn:microsoft.com/office/officeart/2005/8/layout/vList3"/>
    <dgm:cxn modelId="{7D66B66A-F9B5-4908-86AA-1A1124CDDA26}" type="presOf" srcId="{7A51B8C1-2C7C-47DF-BDA9-8FEAF770D1E4}" destId="{F0A66D39-2E58-4BD0-AF6E-512081275363}" srcOrd="0" destOrd="0" presId="urn:microsoft.com/office/officeart/2005/8/layout/vList3"/>
    <dgm:cxn modelId="{59010788-2CCC-4595-B1D3-49A637E9A716}" type="presOf" srcId="{AECBC084-DE6F-457F-B823-FDA788DB7350}" destId="{D577B7D3-AAA9-4632-91A3-588F9E7CFAAE}" srcOrd="0" destOrd="0" presId="urn:microsoft.com/office/officeart/2005/8/layout/vList3"/>
    <dgm:cxn modelId="{C6F16AA2-0A81-4693-9667-EA32CD84EDC1}" srcId="{AECBC084-DE6F-457F-B823-FDA788DB7350}" destId="{7A51B8C1-2C7C-47DF-BDA9-8FEAF770D1E4}" srcOrd="0" destOrd="0" parTransId="{5031E67C-CCB6-4DBC-ABFD-A4B36D5971DB}" sibTransId="{7E3B25A0-662A-40CB-8F0E-96E82FF6D027}"/>
    <dgm:cxn modelId="{975DB6E5-1C86-498B-B507-02E64EC34D8D}" srcId="{AECBC084-DE6F-457F-B823-FDA788DB7350}" destId="{D4EFA57C-F6E7-4DA4-B278-A98835FE3227}" srcOrd="2" destOrd="0" parTransId="{37C53FA6-76B8-4650-9FCB-214167974F7B}" sibTransId="{01736DA7-FE40-4B12-91A9-0381424C6B10}"/>
    <dgm:cxn modelId="{0B812D2A-9B97-4D6D-88F8-300241E380CB}" srcId="{AECBC084-DE6F-457F-B823-FDA788DB7350}" destId="{1785D31E-70F0-4684-BCA7-7CDC0C77339E}" srcOrd="1" destOrd="0" parTransId="{0FA3539A-452D-41C0-A39D-2B925BDEC116}" sibTransId="{18F73075-3EF1-419B-B1CE-90F124018927}"/>
    <dgm:cxn modelId="{5948AF7C-D617-452A-BB5D-7FCE6A352812}" type="presOf" srcId="{D4EFA57C-F6E7-4DA4-B278-A98835FE3227}" destId="{9043D9A8-1BA1-482F-96B1-1F2D66C8234A}" srcOrd="0" destOrd="0" presId="urn:microsoft.com/office/officeart/2005/8/layout/vList3"/>
    <dgm:cxn modelId="{C5E7E709-7F61-486D-83D0-7CFDB4144E26}" type="presParOf" srcId="{D577B7D3-AAA9-4632-91A3-588F9E7CFAAE}" destId="{17EE55B4-9990-4EF9-8CD1-A22B30DEF09C}" srcOrd="0" destOrd="0" presId="urn:microsoft.com/office/officeart/2005/8/layout/vList3"/>
    <dgm:cxn modelId="{8A2714E1-3E58-4049-9161-B298D47F48E9}" type="presParOf" srcId="{17EE55B4-9990-4EF9-8CD1-A22B30DEF09C}" destId="{51CE2AE1-EA2D-41A8-BC62-2748928406A4}" srcOrd="0" destOrd="0" presId="urn:microsoft.com/office/officeart/2005/8/layout/vList3"/>
    <dgm:cxn modelId="{5787B40F-3B5F-4004-8029-698619779F7D}" type="presParOf" srcId="{17EE55B4-9990-4EF9-8CD1-A22B30DEF09C}" destId="{F0A66D39-2E58-4BD0-AF6E-512081275363}" srcOrd="1" destOrd="0" presId="urn:microsoft.com/office/officeart/2005/8/layout/vList3"/>
    <dgm:cxn modelId="{1DBB46FB-29DB-4C67-A4F1-5AC05A217E5F}" type="presParOf" srcId="{D577B7D3-AAA9-4632-91A3-588F9E7CFAAE}" destId="{CBC18B67-6A79-449B-826D-C26211865305}" srcOrd="1" destOrd="0" presId="urn:microsoft.com/office/officeart/2005/8/layout/vList3"/>
    <dgm:cxn modelId="{9DF2E11C-A1B9-43D1-BC55-105CFBADBF76}" type="presParOf" srcId="{D577B7D3-AAA9-4632-91A3-588F9E7CFAAE}" destId="{5F4674CE-1848-4E7F-AC97-82F7630244BD}" srcOrd="2" destOrd="0" presId="urn:microsoft.com/office/officeart/2005/8/layout/vList3"/>
    <dgm:cxn modelId="{A96251DC-9DBF-4EE4-AB27-908E5A140A5F}" type="presParOf" srcId="{5F4674CE-1848-4E7F-AC97-82F7630244BD}" destId="{E86E290C-D1AF-40CB-B456-3165556BB173}" srcOrd="0" destOrd="0" presId="urn:microsoft.com/office/officeart/2005/8/layout/vList3"/>
    <dgm:cxn modelId="{32F9E8A8-2DB2-4ECC-B694-D47975EDDA1D}" type="presParOf" srcId="{5F4674CE-1848-4E7F-AC97-82F7630244BD}" destId="{FB4FF8D2-0BB5-44DF-B57E-9574A986E698}" srcOrd="1" destOrd="0" presId="urn:microsoft.com/office/officeart/2005/8/layout/vList3"/>
    <dgm:cxn modelId="{EEE84A9F-1EAB-4615-A01F-DA715A9F7E2F}" type="presParOf" srcId="{D577B7D3-AAA9-4632-91A3-588F9E7CFAAE}" destId="{0764FF3A-EA3F-43FC-AECC-6CF97B647E62}" srcOrd="3" destOrd="0" presId="urn:microsoft.com/office/officeart/2005/8/layout/vList3"/>
    <dgm:cxn modelId="{BBC7B119-FDB1-4477-8F13-AF9EBA30FC53}" type="presParOf" srcId="{D577B7D3-AAA9-4632-91A3-588F9E7CFAAE}" destId="{97FB2203-63B8-4479-A3D7-5CB9463A600C}" srcOrd="4" destOrd="0" presId="urn:microsoft.com/office/officeart/2005/8/layout/vList3"/>
    <dgm:cxn modelId="{E2CDE16D-7F6D-4E48-8A23-4B263FE51AB0}" type="presParOf" srcId="{97FB2203-63B8-4479-A3D7-5CB9463A600C}" destId="{1ACAFF89-B898-4BCC-A056-CA8C85DA6877}" srcOrd="0" destOrd="0" presId="urn:microsoft.com/office/officeart/2005/8/layout/vList3"/>
    <dgm:cxn modelId="{91A0B9EC-25B3-4504-803C-5A586C87509C}" type="presParOf" srcId="{97FB2203-63B8-4479-A3D7-5CB9463A600C}" destId="{9043D9A8-1BA1-482F-96B1-1F2D66C8234A}"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FD40E3-06B6-41E6-92DE-12214FD59BDF}">
      <dsp:nvSpPr>
        <dsp:cNvPr id="0" name=""/>
        <dsp:cNvSpPr/>
      </dsp:nvSpPr>
      <dsp:spPr>
        <a:xfrm>
          <a:off x="1470073" y="180"/>
          <a:ext cx="2014439" cy="91109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Critical Thinking &amp; Problem Solving</a:t>
          </a:r>
          <a:endParaRPr lang="en-US" sz="1900" kern="1200" dirty="0"/>
        </a:p>
      </dsp:txBody>
      <dsp:txXfrm>
        <a:off x="1470073" y="180"/>
        <a:ext cx="2014439" cy="911098"/>
      </dsp:txXfrm>
    </dsp:sp>
    <dsp:sp modelId="{AC50D407-042C-4F67-9532-3D1BC960CA75}">
      <dsp:nvSpPr>
        <dsp:cNvPr id="0" name=""/>
        <dsp:cNvSpPr/>
      </dsp:nvSpPr>
      <dsp:spPr>
        <a:xfrm>
          <a:off x="477887" y="180"/>
          <a:ext cx="901987" cy="911098"/>
        </a:xfrm>
        <a:prstGeom prst="rect">
          <a:avLst/>
        </a:prstGeom>
        <a:blipFill>
          <a:blip xmlns:r="http://schemas.openxmlformats.org/officeDocument/2006/relationships" r:embed="rId1">
            <a:extLst>
              <a:ext uri="{BEBA8EAE-BF5A-486C-A8C5-ECC9F3942E4B}">
                <a14:imgProps xmlns:a14="http://schemas.microsoft.com/office/drawing/2010/main">
                  <a14:imgLayer r:embed="rId2">
                    <a14:imgEffect>
                      <a14:backgroundRemoval t="6250" b="100000" l="0" r="100000"/>
                    </a14:imgEffect>
                  </a14:imgLayer>
                </a14:imgProps>
              </a:ext>
              <a:ext uri="{28A0092B-C50C-407E-A947-70E740481C1C}">
                <a14:useLocalDpi xmlns:a14="http://schemas.microsoft.com/office/drawing/2010/main" val="0"/>
              </a:ext>
            </a:extLst>
          </a:blip>
          <a:srcRect/>
          <a:stretch>
            <a:fillRect l="-1000" r="-1000"/>
          </a:stretch>
        </a:blipFill>
        <a:ln w="25400" cap="flat" cmpd="sng" algn="ctr">
          <a:solidFill>
            <a:schemeClr val="lt1">
              <a:hueOff val="0"/>
              <a:satOff val="0"/>
              <a:lumOff val="0"/>
              <a:alphaOff val="0"/>
            </a:schemeClr>
          </a:solidFill>
          <a:prstDash val="solid"/>
        </a:ln>
        <a:effectLst>
          <a:outerShdw blurRad="50800" dist="38100" dir="8100000" algn="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379194AF-5922-4FF2-B543-0131E60B7590}">
      <dsp:nvSpPr>
        <dsp:cNvPr id="0" name=""/>
        <dsp:cNvSpPr/>
      </dsp:nvSpPr>
      <dsp:spPr>
        <a:xfrm>
          <a:off x="477887" y="1061610"/>
          <a:ext cx="2014439" cy="911098"/>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Communication</a:t>
          </a:r>
          <a:endParaRPr lang="en-US" sz="1900" kern="1200" dirty="0"/>
        </a:p>
      </dsp:txBody>
      <dsp:txXfrm>
        <a:off x="477887" y="1061610"/>
        <a:ext cx="2014439" cy="911098"/>
      </dsp:txXfrm>
    </dsp:sp>
    <dsp:sp modelId="{13D32CEE-EC46-48AB-B181-554A7FEBEBFF}">
      <dsp:nvSpPr>
        <dsp:cNvPr id="0" name=""/>
        <dsp:cNvSpPr/>
      </dsp:nvSpPr>
      <dsp:spPr>
        <a:xfrm>
          <a:off x="2582525" y="1061610"/>
          <a:ext cx="901987" cy="911098"/>
        </a:xfrm>
        <a:prstGeom prst="rect">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1000" r="-1000"/>
          </a:stretch>
        </a:blipFill>
        <a:ln w="25400" cap="flat" cmpd="sng" algn="ctr">
          <a:solidFill>
            <a:schemeClr val="lt1">
              <a:hueOff val="0"/>
              <a:satOff val="0"/>
              <a:lumOff val="0"/>
              <a:alphaOff val="0"/>
            </a:schemeClr>
          </a:solidFill>
          <a:prstDash val="solid"/>
        </a:ln>
        <a:effectLst>
          <a:outerShdw blurRad="50800" dist="38100" dir="8100000" algn="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E66B03A8-82B5-44BF-97F0-A5579BAEF2B0}">
      <dsp:nvSpPr>
        <dsp:cNvPr id="0" name=""/>
        <dsp:cNvSpPr/>
      </dsp:nvSpPr>
      <dsp:spPr>
        <a:xfrm>
          <a:off x="1470073" y="2123040"/>
          <a:ext cx="2014439" cy="911098"/>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Collaboration</a:t>
          </a:r>
          <a:endParaRPr lang="en-US" sz="1900" kern="1200" dirty="0"/>
        </a:p>
      </dsp:txBody>
      <dsp:txXfrm>
        <a:off x="1470073" y="2123040"/>
        <a:ext cx="2014439" cy="911098"/>
      </dsp:txXfrm>
    </dsp:sp>
    <dsp:sp modelId="{2A7836F3-6A79-4180-AB33-414824F60845}">
      <dsp:nvSpPr>
        <dsp:cNvPr id="0" name=""/>
        <dsp:cNvSpPr/>
      </dsp:nvSpPr>
      <dsp:spPr>
        <a:xfrm>
          <a:off x="485554" y="2114549"/>
          <a:ext cx="901987" cy="911098"/>
        </a:xfrm>
        <a:prstGeom prst="rect">
          <a:avLst/>
        </a:prstGeom>
        <a:blipFill>
          <a:blip xmlns:r="http://schemas.openxmlformats.org/officeDocument/2006/relationships" r:embed="rId4" cstate="print">
            <a:extLst>
              <a:ext uri="{BEBA8EAE-BF5A-486C-A8C5-ECC9F3942E4B}">
                <a14:imgProps xmlns:a14="http://schemas.microsoft.com/office/drawing/2010/main">
                  <a14:imgLayer r:embed="rId5">
                    <a14:imgEffect>
                      <a14:backgroundRemoval t="10000" b="90000" l="3667" r="98333">
                        <a14:foregroundMark x1="68333" y1="31333" x2="68333" y2="31333"/>
                        <a14:foregroundMark x1="72000" y1="52333" x2="72000" y2="52333"/>
                      </a14:backgroundRemoval>
                    </a14:imgEffect>
                  </a14:imgLayer>
                </a14:imgProps>
              </a:ext>
              <a:ext uri="{28A0092B-C50C-407E-A947-70E740481C1C}">
                <a14:useLocalDpi xmlns:a14="http://schemas.microsoft.com/office/drawing/2010/main" val="0"/>
              </a:ext>
            </a:extLst>
          </a:blip>
          <a:srcRect/>
          <a:stretch>
            <a:fillRect l="-1000" r="-1000"/>
          </a:stretch>
        </a:blipFill>
        <a:ln w="25400" cap="flat" cmpd="sng" algn="ctr">
          <a:solidFill>
            <a:schemeClr val="lt1">
              <a:hueOff val="0"/>
              <a:satOff val="0"/>
              <a:lumOff val="0"/>
              <a:alphaOff val="0"/>
            </a:schemeClr>
          </a:solidFill>
          <a:prstDash val="solid"/>
        </a:ln>
        <a:effectLst>
          <a:outerShdw blurRad="50800" dist="38100" dir="8100000" algn="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5498E7A7-09E0-441C-8B7B-7A6FF673B265}">
      <dsp:nvSpPr>
        <dsp:cNvPr id="0" name=""/>
        <dsp:cNvSpPr/>
      </dsp:nvSpPr>
      <dsp:spPr>
        <a:xfrm>
          <a:off x="477887" y="3184470"/>
          <a:ext cx="2014439" cy="911098"/>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Creativity &amp; Innovation</a:t>
          </a:r>
          <a:endParaRPr lang="en-US" sz="1900" kern="1200" dirty="0"/>
        </a:p>
      </dsp:txBody>
      <dsp:txXfrm>
        <a:off x="477887" y="3184470"/>
        <a:ext cx="2014439" cy="911098"/>
      </dsp:txXfrm>
    </dsp:sp>
    <dsp:sp modelId="{DDE003C0-8421-48C6-AEB3-E0B0010E880A}">
      <dsp:nvSpPr>
        <dsp:cNvPr id="0" name=""/>
        <dsp:cNvSpPr/>
      </dsp:nvSpPr>
      <dsp:spPr>
        <a:xfrm>
          <a:off x="2590796" y="3202565"/>
          <a:ext cx="901987" cy="868677"/>
        </a:xfrm>
        <a:prstGeom prst="rect">
          <a:avLst/>
        </a:prstGeom>
        <a:blipFill>
          <a:blip xmlns:r="http://schemas.openxmlformats.org/officeDocument/2006/relationships" r:embed="rId6">
            <a:extLst>
              <a:ext uri="{28A0092B-C50C-407E-A947-70E740481C1C}">
                <a14:useLocalDpi xmlns:a14="http://schemas.microsoft.com/office/drawing/2010/main" val="0"/>
              </a:ext>
            </a:extLst>
          </a:blip>
          <a:srcRect/>
          <a:stretch>
            <a:fillRect l="-1000" r="-1000"/>
          </a:stretch>
        </a:blipFill>
        <a:ln w="25400" cap="flat" cmpd="sng" algn="ctr">
          <a:solidFill>
            <a:schemeClr val="lt1">
              <a:hueOff val="0"/>
              <a:satOff val="0"/>
              <a:lumOff val="0"/>
              <a:alphaOff val="0"/>
            </a:schemeClr>
          </a:solidFill>
          <a:prstDash val="solid"/>
        </a:ln>
        <a:effectLst>
          <a:outerShdw blurRad="50800" dist="38100" dir="8100000" algn="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06A3BD-6015-400A-9412-2A6CE279C036}">
      <dsp:nvSpPr>
        <dsp:cNvPr id="0" name=""/>
        <dsp:cNvSpPr/>
      </dsp:nvSpPr>
      <dsp:spPr>
        <a:xfrm>
          <a:off x="73979" y="701"/>
          <a:ext cx="1726498" cy="1035899"/>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Education Policy</a:t>
          </a:r>
          <a:endParaRPr lang="en-US" sz="1800" kern="1200" dirty="0"/>
        </a:p>
      </dsp:txBody>
      <dsp:txXfrm>
        <a:off x="73979" y="701"/>
        <a:ext cx="1726498" cy="1035899"/>
      </dsp:txXfrm>
    </dsp:sp>
    <dsp:sp modelId="{D23D58D0-23EB-4F39-B43D-6EA4F5036261}">
      <dsp:nvSpPr>
        <dsp:cNvPr id="0" name=""/>
        <dsp:cNvSpPr/>
      </dsp:nvSpPr>
      <dsp:spPr>
        <a:xfrm>
          <a:off x="1973127" y="701"/>
          <a:ext cx="1726498" cy="1035899"/>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Curriculum &amp; Assessment</a:t>
          </a:r>
        </a:p>
      </dsp:txBody>
      <dsp:txXfrm>
        <a:off x="1973127" y="701"/>
        <a:ext cx="1726498" cy="1035899"/>
      </dsp:txXfrm>
    </dsp:sp>
    <dsp:sp modelId="{1C216AA2-27AC-49EE-B067-F7EF8ADCCA9E}">
      <dsp:nvSpPr>
        <dsp:cNvPr id="0" name=""/>
        <dsp:cNvSpPr/>
      </dsp:nvSpPr>
      <dsp:spPr>
        <a:xfrm>
          <a:off x="73979" y="1209250"/>
          <a:ext cx="1726498" cy="1035899"/>
        </a:xfrm>
        <a:prstGeom prst="rect">
          <a:avLst/>
        </a:prstGeom>
        <a:solidFill>
          <a:srgbClr val="8064A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smtClean="0"/>
            <a:t>Pedagogy</a:t>
          </a:r>
          <a:endParaRPr lang="en-US" sz="1800" kern="1200" dirty="0" smtClean="0"/>
        </a:p>
      </dsp:txBody>
      <dsp:txXfrm>
        <a:off x="73979" y="1209250"/>
        <a:ext cx="1726498" cy="1035899"/>
      </dsp:txXfrm>
    </dsp:sp>
    <dsp:sp modelId="{DC667B04-36EA-4AF4-9E5F-45D7123678BC}">
      <dsp:nvSpPr>
        <dsp:cNvPr id="0" name=""/>
        <dsp:cNvSpPr/>
      </dsp:nvSpPr>
      <dsp:spPr>
        <a:xfrm>
          <a:off x="1973127" y="1209250"/>
          <a:ext cx="1726498" cy="1035899"/>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ICT/Technology Tools</a:t>
          </a:r>
        </a:p>
      </dsp:txBody>
      <dsp:txXfrm>
        <a:off x="1973127" y="1209250"/>
        <a:ext cx="1726498" cy="1035899"/>
      </dsp:txXfrm>
    </dsp:sp>
    <dsp:sp modelId="{428EDFD6-F749-4AB4-B939-79F789EBFC6F}">
      <dsp:nvSpPr>
        <dsp:cNvPr id="0" name=""/>
        <dsp:cNvSpPr/>
      </dsp:nvSpPr>
      <dsp:spPr>
        <a:xfrm>
          <a:off x="73979" y="2417799"/>
          <a:ext cx="1726498" cy="1035899"/>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Organization &amp; Administration</a:t>
          </a:r>
        </a:p>
      </dsp:txBody>
      <dsp:txXfrm>
        <a:off x="73979" y="2417799"/>
        <a:ext cx="1726498" cy="1035899"/>
      </dsp:txXfrm>
    </dsp:sp>
    <dsp:sp modelId="{AEF8B1C0-1EE3-42A1-879B-5A1789781C8A}">
      <dsp:nvSpPr>
        <dsp:cNvPr id="0" name=""/>
        <dsp:cNvSpPr/>
      </dsp:nvSpPr>
      <dsp:spPr>
        <a:xfrm>
          <a:off x="1973127" y="2417799"/>
          <a:ext cx="1726498" cy="1035899"/>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Professional Development</a:t>
          </a:r>
          <a:endParaRPr lang="en-US" sz="1800" kern="1200" dirty="0"/>
        </a:p>
      </dsp:txBody>
      <dsp:txXfrm>
        <a:off x="1973127" y="2417799"/>
        <a:ext cx="1726498" cy="103589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5254E0-6DB9-4E90-8319-82167646A251}">
      <dsp:nvSpPr>
        <dsp:cNvPr id="0" name=""/>
        <dsp:cNvSpPr/>
      </dsp:nvSpPr>
      <dsp:spPr>
        <a:xfrm>
          <a:off x="-3962119" y="-608294"/>
          <a:ext cx="4721788" cy="4721788"/>
        </a:xfrm>
        <a:prstGeom prst="blockArc">
          <a:avLst>
            <a:gd name="adj1" fmla="val 18900000"/>
            <a:gd name="adj2" fmla="val 2700000"/>
            <a:gd name="adj3" fmla="val 457"/>
          </a:avLst>
        </a:pr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B0AC8C-6105-47E0-B66B-D24A581A59F8}">
      <dsp:nvSpPr>
        <dsp:cNvPr id="0" name=""/>
        <dsp:cNvSpPr/>
      </dsp:nvSpPr>
      <dsp:spPr>
        <a:xfrm>
          <a:off x="332901" y="219004"/>
          <a:ext cx="8231337" cy="438290"/>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7893" tIns="33020" rIns="33020" bIns="33020" numCol="1" spcCol="1270" anchor="ctr" anchorCtr="0">
          <a:noAutofit/>
        </a:bodyPr>
        <a:lstStyle/>
        <a:p>
          <a:pPr lvl="0" algn="l" defTabSz="577850">
            <a:lnSpc>
              <a:spcPct val="90000"/>
            </a:lnSpc>
            <a:spcBef>
              <a:spcPct val="0"/>
            </a:spcBef>
            <a:spcAft>
              <a:spcPct val="35000"/>
            </a:spcAft>
          </a:pPr>
          <a:r>
            <a:rPr lang="en-US" sz="1300" b="1" kern="1200" dirty="0" smtClean="0"/>
            <a:t>Demonstrate Understanding of the Technology Literacy Goals Described in the CFT Framework</a:t>
          </a:r>
          <a:endParaRPr lang="en-US" sz="1300" kern="1200" dirty="0"/>
        </a:p>
      </dsp:txBody>
      <dsp:txXfrm>
        <a:off x="332901" y="219004"/>
        <a:ext cx="8231337" cy="438290"/>
      </dsp:txXfrm>
    </dsp:sp>
    <dsp:sp modelId="{200CCF7E-B9E8-479A-B2A8-7DE1C98292E6}">
      <dsp:nvSpPr>
        <dsp:cNvPr id="0" name=""/>
        <dsp:cNvSpPr/>
      </dsp:nvSpPr>
      <dsp:spPr>
        <a:xfrm>
          <a:off x="58970" y="164218"/>
          <a:ext cx="547862" cy="547862"/>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E9C6C9E-FFF2-4A27-8CF6-58DEE4C5673D}">
      <dsp:nvSpPr>
        <dsp:cNvPr id="0" name=""/>
        <dsp:cNvSpPr/>
      </dsp:nvSpPr>
      <dsp:spPr>
        <a:xfrm>
          <a:off x="646967" y="876229"/>
          <a:ext cx="7917271" cy="438290"/>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7893" tIns="33020" rIns="33020" bIns="33020" numCol="1" spcCol="1270" anchor="ctr" anchorCtr="0">
          <a:noAutofit/>
        </a:bodyPr>
        <a:lstStyle/>
        <a:p>
          <a:pPr lvl="0" algn="l" defTabSz="577850">
            <a:lnSpc>
              <a:spcPct val="90000"/>
            </a:lnSpc>
            <a:spcBef>
              <a:spcPct val="0"/>
            </a:spcBef>
            <a:spcAft>
              <a:spcPct val="35000"/>
            </a:spcAft>
          </a:pPr>
          <a:r>
            <a:rPr lang="en-US" sz="1300" b="1" kern="1200" dirty="0" smtClean="0"/>
            <a:t>Demonstrate Basic Knowledge of How ICT Resources Can Support Curriculum Outcomes</a:t>
          </a:r>
          <a:endParaRPr lang="en-US" sz="1300" kern="1200" dirty="0"/>
        </a:p>
      </dsp:txBody>
      <dsp:txXfrm>
        <a:off x="646967" y="876229"/>
        <a:ext cx="7917271" cy="438290"/>
      </dsp:txXfrm>
    </dsp:sp>
    <dsp:sp modelId="{481A8788-37D0-46EA-B79D-D65F4B6EA33E}">
      <dsp:nvSpPr>
        <dsp:cNvPr id="0" name=""/>
        <dsp:cNvSpPr/>
      </dsp:nvSpPr>
      <dsp:spPr>
        <a:xfrm>
          <a:off x="373036" y="821443"/>
          <a:ext cx="547862" cy="547862"/>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B0DF77B-6FB7-4EA0-A0DC-180034F85EC9}">
      <dsp:nvSpPr>
        <dsp:cNvPr id="0" name=""/>
        <dsp:cNvSpPr/>
      </dsp:nvSpPr>
      <dsp:spPr>
        <a:xfrm>
          <a:off x="743360" y="1533454"/>
          <a:ext cx="7820878" cy="438290"/>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7893" tIns="33020" rIns="33020" bIns="33020" numCol="1" spcCol="1270" anchor="ctr" anchorCtr="0">
          <a:noAutofit/>
        </a:bodyPr>
        <a:lstStyle/>
        <a:p>
          <a:pPr lvl="0" algn="l" defTabSz="577850">
            <a:lnSpc>
              <a:spcPct val="90000"/>
            </a:lnSpc>
            <a:spcBef>
              <a:spcPct val="0"/>
            </a:spcBef>
            <a:spcAft>
              <a:spcPct val="35000"/>
            </a:spcAft>
          </a:pPr>
          <a:r>
            <a:rPr lang="en-US" sz="1300" b="1" kern="1200" dirty="0" smtClean="0"/>
            <a:t>Use Basic Tools to Support Learning Activities	</a:t>
          </a:r>
        </a:p>
      </dsp:txBody>
      <dsp:txXfrm>
        <a:off x="743360" y="1533454"/>
        <a:ext cx="7820878" cy="438290"/>
      </dsp:txXfrm>
    </dsp:sp>
    <dsp:sp modelId="{6F26DA30-0A6D-4B75-875A-6C8EBF464C8C}">
      <dsp:nvSpPr>
        <dsp:cNvPr id="0" name=""/>
        <dsp:cNvSpPr/>
      </dsp:nvSpPr>
      <dsp:spPr>
        <a:xfrm>
          <a:off x="469429" y="1478668"/>
          <a:ext cx="547862" cy="547862"/>
        </a:xfrm>
        <a:prstGeom prst="ellipse">
          <a:avLst/>
        </a:prstGeom>
        <a:solidFill>
          <a:schemeClr val="lt1">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CB4D2CE-7268-442A-8154-6C954F12CAE2}">
      <dsp:nvSpPr>
        <dsp:cNvPr id="0" name=""/>
        <dsp:cNvSpPr/>
      </dsp:nvSpPr>
      <dsp:spPr>
        <a:xfrm>
          <a:off x="646967" y="2190679"/>
          <a:ext cx="7917271" cy="438290"/>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7893" tIns="33020" rIns="33020" bIns="33020" numCol="1" spcCol="1270" anchor="ctr" anchorCtr="0">
          <a:noAutofit/>
        </a:bodyPr>
        <a:lstStyle/>
        <a:p>
          <a:pPr lvl="0" algn="l" defTabSz="577850">
            <a:lnSpc>
              <a:spcPct val="90000"/>
            </a:lnSpc>
            <a:spcBef>
              <a:spcPct val="0"/>
            </a:spcBef>
            <a:spcAft>
              <a:spcPct val="35000"/>
            </a:spcAft>
          </a:pPr>
          <a:r>
            <a:rPr lang="en-US" sz="1300" b="1" kern="1200" dirty="0" smtClean="0"/>
            <a:t>Organize and Manage a Standard Classroom</a:t>
          </a:r>
          <a:endParaRPr lang="en-US" sz="1300" kern="1200" dirty="0"/>
        </a:p>
      </dsp:txBody>
      <dsp:txXfrm>
        <a:off x="646967" y="2190679"/>
        <a:ext cx="7917271" cy="438290"/>
      </dsp:txXfrm>
    </dsp:sp>
    <dsp:sp modelId="{DF28EEE3-7EF9-4BA4-A2B6-02656D84E9DF}">
      <dsp:nvSpPr>
        <dsp:cNvPr id="0" name=""/>
        <dsp:cNvSpPr/>
      </dsp:nvSpPr>
      <dsp:spPr>
        <a:xfrm>
          <a:off x="373036" y="2135893"/>
          <a:ext cx="547862" cy="547862"/>
        </a:xfrm>
        <a:prstGeom prst="ellipse">
          <a:avLst/>
        </a:prstGeom>
        <a:solidFill>
          <a:schemeClr val="lt1">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4D67927-AACF-4A17-AB26-29F392F4E444}">
      <dsp:nvSpPr>
        <dsp:cNvPr id="0" name=""/>
        <dsp:cNvSpPr/>
      </dsp:nvSpPr>
      <dsp:spPr>
        <a:xfrm>
          <a:off x="332901" y="2847904"/>
          <a:ext cx="8231337" cy="438290"/>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7893" tIns="33020" rIns="33020" bIns="33020" numCol="1" spcCol="1270" anchor="ctr" anchorCtr="0">
          <a:noAutofit/>
        </a:bodyPr>
        <a:lstStyle/>
        <a:p>
          <a:pPr lvl="0" algn="l" defTabSz="577850">
            <a:lnSpc>
              <a:spcPct val="90000"/>
            </a:lnSpc>
            <a:spcBef>
              <a:spcPct val="0"/>
            </a:spcBef>
            <a:spcAft>
              <a:spcPct val="35000"/>
            </a:spcAft>
          </a:pPr>
          <a:r>
            <a:rPr lang="en-US" sz="1300" b="1" kern="1200" dirty="0" smtClean="0"/>
            <a:t>Use Digital Literacy Tools to Enhance Professional Performance</a:t>
          </a:r>
          <a:endParaRPr lang="en-US" sz="1300" kern="1200" dirty="0"/>
        </a:p>
      </dsp:txBody>
      <dsp:txXfrm>
        <a:off x="332901" y="2847904"/>
        <a:ext cx="8231337" cy="438290"/>
      </dsp:txXfrm>
    </dsp:sp>
    <dsp:sp modelId="{E096D625-73D7-4E0A-B6D9-50CD3FBD4DDF}">
      <dsp:nvSpPr>
        <dsp:cNvPr id="0" name=""/>
        <dsp:cNvSpPr/>
      </dsp:nvSpPr>
      <dsp:spPr>
        <a:xfrm>
          <a:off x="58970" y="2793118"/>
          <a:ext cx="547862" cy="547862"/>
        </a:xfrm>
        <a:prstGeom prst="ellipse">
          <a:avLst/>
        </a:prstGeom>
        <a:solidFill>
          <a:schemeClr val="lt1">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A66D39-2E58-4BD0-AF6E-512081275363}">
      <dsp:nvSpPr>
        <dsp:cNvPr id="0" name=""/>
        <dsp:cNvSpPr/>
      </dsp:nvSpPr>
      <dsp:spPr>
        <a:xfrm rot="10800000">
          <a:off x="1054736" y="1714"/>
          <a:ext cx="3304787" cy="889311"/>
        </a:xfrm>
        <a:prstGeom prst="homePlat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2162" tIns="87630" rIns="163576" bIns="87630" numCol="1" spcCol="1270" anchor="ctr" anchorCtr="0">
          <a:noAutofit/>
        </a:bodyPr>
        <a:lstStyle/>
        <a:p>
          <a:pPr lvl="0" algn="ctr" defTabSz="1022350">
            <a:lnSpc>
              <a:spcPct val="90000"/>
            </a:lnSpc>
            <a:spcBef>
              <a:spcPct val="0"/>
            </a:spcBef>
            <a:spcAft>
              <a:spcPct val="35000"/>
            </a:spcAft>
          </a:pPr>
          <a:r>
            <a:rPr lang="en-US" sz="2300" kern="1200" dirty="0" smtClean="0">
              <a:latin typeface="Segoe UI Light" panose="020B0502040204020203" pitchFamily="34" charset="0"/>
            </a:rPr>
            <a:t>Self Assessment</a:t>
          </a:r>
          <a:endParaRPr lang="en-US" sz="2300" kern="1200" dirty="0"/>
        </a:p>
      </dsp:txBody>
      <dsp:txXfrm rot="10800000">
        <a:off x="1277064" y="1714"/>
        <a:ext cx="3082459" cy="889311"/>
      </dsp:txXfrm>
    </dsp:sp>
    <dsp:sp modelId="{51CE2AE1-EA2D-41A8-BC62-2748928406A4}">
      <dsp:nvSpPr>
        <dsp:cNvPr id="0" name=""/>
        <dsp:cNvSpPr/>
      </dsp:nvSpPr>
      <dsp:spPr>
        <a:xfrm>
          <a:off x="610080" y="1714"/>
          <a:ext cx="889311" cy="889311"/>
        </a:xfrm>
        <a:prstGeom prst="ellipse">
          <a:avLst/>
        </a:prstGeom>
        <a:solidFill>
          <a:schemeClr val="accent2">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B4FF8D2-0BB5-44DF-B57E-9574A986E698}">
      <dsp:nvSpPr>
        <dsp:cNvPr id="0" name=""/>
        <dsp:cNvSpPr/>
      </dsp:nvSpPr>
      <dsp:spPr>
        <a:xfrm rot="10800000">
          <a:off x="1054736" y="1156492"/>
          <a:ext cx="3304787" cy="889311"/>
        </a:xfrm>
        <a:prstGeom prst="homePlat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2162" tIns="87630" rIns="163576" bIns="87630" numCol="1" spcCol="1270" anchor="ctr" anchorCtr="0">
          <a:noAutofit/>
        </a:bodyPr>
        <a:lstStyle/>
        <a:p>
          <a:pPr lvl="0" algn="ctr" defTabSz="1022350">
            <a:lnSpc>
              <a:spcPct val="90000"/>
            </a:lnSpc>
            <a:spcBef>
              <a:spcPct val="0"/>
            </a:spcBef>
            <a:spcAft>
              <a:spcPct val="35000"/>
            </a:spcAft>
          </a:pPr>
          <a:r>
            <a:rPr lang="en-US" sz="2300" kern="1200" smtClean="0">
              <a:latin typeface="Segoe UI Light" panose="020B0502040204020203" pitchFamily="34" charset="0"/>
            </a:rPr>
            <a:t>Customized Learning Experience</a:t>
          </a:r>
          <a:endParaRPr lang="en-US" sz="2300" kern="1200" dirty="0" smtClean="0">
            <a:latin typeface="Segoe UI Light" panose="020B0502040204020203" pitchFamily="34" charset="0"/>
          </a:endParaRPr>
        </a:p>
      </dsp:txBody>
      <dsp:txXfrm rot="10800000">
        <a:off x="1277064" y="1156492"/>
        <a:ext cx="3082459" cy="889311"/>
      </dsp:txXfrm>
    </dsp:sp>
    <dsp:sp modelId="{E86E290C-D1AF-40CB-B456-3165556BB173}">
      <dsp:nvSpPr>
        <dsp:cNvPr id="0" name=""/>
        <dsp:cNvSpPr/>
      </dsp:nvSpPr>
      <dsp:spPr>
        <a:xfrm>
          <a:off x="610080" y="1156492"/>
          <a:ext cx="889311" cy="889311"/>
        </a:xfrm>
        <a:prstGeom prst="ellipse">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043D9A8-1BA1-482F-96B1-1F2D66C8234A}">
      <dsp:nvSpPr>
        <dsp:cNvPr id="0" name=""/>
        <dsp:cNvSpPr/>
      </dsp:nvSpPr>
      <dsp:spPr>
        <a:xfrm rot="10800000">
          <a:off x="1054736" y="2311270"/>
          <a:ext cx="3304787" cy="889311"/>
        </a:xfrm>
        <a:prstGeom prst="homePlat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2162" tIns="87630" rIns="163576" bIns="87630" numCol="1" spcCol="1270" anchor="ctr" anchorCtr="0">
          <a:noAutofit/>
        </a:bodyPr>
        <a:lstStyle/>
        <a:p>
          <a:pPr lvl="0" algn="ctr" defTabSz="1022350">
            <a:lnSpc>
              <a:spcPct val="90000"/>
            </a:lnSpc>
            <a:spcBef>
              <a:spcPct val="0"/>
            </a:spcBef>
            <a:spcAft>
              <a:spcPct val="35000"/>
            </a:spcAft>
          </a:pPr>
          <a:r>
            <a:rPr lang="en-US" sz="2300" kern="1200" smtClean="0">
              <a:latin typeface="Segoe UI Light" panose="020B0502040204020203" pitchFamily="34" charset="0"/>
            </a:rPr>
            <a:t>Culminates in Certification Exam</a:t>
          </a:r>
          <a:endParaRPr lang="en-US" sz="2300" kern="1200" dirty="0" smtClean="0">
            <a:latin typeface="Segoe UI Light" panose="020B0502040204020203" pitchFamily="34" charset="0"/>
          </a:endParaRPr>
        </a:p>
      </dsp:txBody>
      <dsp:txXfrm rot="10800000">
        <a:off x="1277064" y="2311270"/>
        <a:ext cx="3082459" cy="889311"/>
      </dsp:txXfrm>
    </dsp:sp>
    <dsp:sp modelId="{1ACAFF89-B898-4BCC-A056-CA8C85DA6877}">
      <dsp:nvSpPr>
        <dsp:cNvPr id="0" name=""/>
        <dsp:cNvSpPr/>
      </dsp:nvSpPr>
      <dsp:spPr>
        <a:xfrm>
          <a:off x="610080" y="2311270"/>
          <a:ext cx="889311" cy="889311"/>
        </a:xfrm>
        <a:prstGeom prst="ellipse">
          <a:avLst/>
        </a:prstGeom>
        <a:solidFill>
          <a:schemeClr val="accent4">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AlternatingPictureBlocks">
  <dgm:title val=""/>
  <dgm:desc val=""/>
  <dgm:catLst>
    <dgm:cat type="picture" pri="15000"/>
    <dgm:cat type="pictureconvert" pri="15000"/>
    <dgm:cat type="list" pri="13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primFontSz" for="des" ptType="node" op="equ" val="65"/>
      <dgm:constr type="w" for="ch" forName="comp" refType="w"/>
      <dgm:constr type="h" for="ch" forName="comp" refType="h"/>
      <dgm:constr type="h" for="ch" forName="sibTrans" refType="w" refFor="ch" refForName="comp" op="equ" fact="0.05"/>
    </dgm:constrLst>
    <dgm:ruleLst/>
    <dgm:forEach name="Name0" axis="ch" ptType="node">
      <dgm:layoutNode name="comp" styleLbl="node1">
        <dgm:alg type="composite">
          <dgm:param type="ar" val="3.30"/>
        </dgm:alg>
        <dgm:shape xmlns:r="http://schemas.openxmlformats.org/officeDocument/2006/relationships" r:blip="">
          <dgm:adjLst/>
        </dgm:shape>
        <dgm:presOf/>
        <dgm:choose name="Name1">
          <dgm:if name="Name2" func="var" arg="dir" op="equ" val="norm">
            <dgm:choose name="Name4">
              <dgm:if name="Name5" axis="desOrSelf" ptType="node" func="posOdd" op="equ" val="1">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if>
              <dgm:else name="Name6">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else>
            </dgm:choose>
          </dgm:if>
          <dgm:else name="Name3">
            <dgm:choose name="Name7">
              <dgm:if name="Name8" axis="desOrSelf" ptType="node" func="posOdd" op="equ" val="1">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if>
              <dgm:else name="Name9">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else>
            </dgm:choose>
          </dgm:else>
        </dgm:choose>
        <dgm:ruleLst/>
        <dgm:layoutNode name="rect2" styleLbl="node1">
          <dgm:varLst>
            <dgm:bulletEnabled val="1"/>
          </dgm:varLst>
          <dgm:alg type="tx"/>
          <dgm:shape xmlns:r="http://schemas.openxmlformats.org/officeDocument/2006/relationships" type="rect" r:blip="">
            <dgm:adjLst/>
          </dgm:shape>
          <dgm:presOf axis="desOrSelf" ptType="node"/>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 styleLbl="lnNod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42936A93-1727-40E5-8FD2-0DDC2C1C9FE9}" type="datetimeFigureOut">
              <a:rPr lang="en-US" smtClean="0"/>
              <a:t>10/30/2013</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069BC9C0-1454-4F9D-B68D-61CD77D0E988}" type="slidenum">
              <a:rPr lang="en-US" smtClean="0"/>
              <a:t>‹N›</a:t>
            </a:fld>
            <a:endParaRPr lang="en-US"/>
          </a:p>
        </p:txBody>
      </p:sp>
    </p:spTree>
    <p:extLst>
      <p:ext uri="{BB962C8B-B14F-4D97-AF65-F5344CB8AC3E}">
        <p14:creationId xmlns:p14="http://schemas.microsoft.com/office/powerpoint/2010/main" val="39512328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98692">
              <a:spcAft>
                <a:spcPts val="255"/>
              </a:spcAft>
              <a:defRPr/>
            </a:pPr>
            <a:r>
              <a:rPr lang="en-US" baseline="0" dirty="0" smtClean="0"/>
              <a:t>As technology access continues to grow exponentially around the world, and as developing nations build infrastructures to leverage technology in education, the availability of qualified instructors to teach technology lags woefully. </a:t>
            </a:r>
          </a:p>
          <a:p>
            <a:endParaRPr lang="en-US" dirty="0"/>
          </a:p>
        </p:txBody>
      </p:sp>
      <p:sp>
        <p:nvSpPr>
          <p:cNvPr id="4" name="Slide Number Placeholder 3"/>
          <p:cNvSpPr>
            <a:spLocks noGrp="1"/>
          </p:cNvSpPr>
          <p:nvPr>
            <p:ph type="sldNum" sz="quarter" idx="10"/>
          </p:nvPr>
        </p:nvSpPr>
        <p:spPr/>
        <p:txBody>
          <a:bodyPr/>
          <a:lstStyle/>
          <a:p>
            <a:fld id="{ACE231E3-B3A8-4EC3-8CE2-EEA360A17D5A}" type="slidenum">
              <a:rPr lang="en-US" smtClean="0"/>
              <a:pPr/>
              <a:t>2</a:t>
            </a:fld>
            <a:endParaRPr lang="en-US"/>
          </a:p>
        </p:txBody>
      </p:sp>
    </p:spTree>
    <p:extLst>
      <p:ext uri="{BB962C8B-B14F-4D97-AF65-F5344CB8AC3E}">
        <p14:creationId xmlns:p14="http://schemas.microsoft.com/office/powerpoint/2010/main" val="18838094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Once the self-assessment is complete, a custom learning plan is presented to the instructor that highlights areas in which further learning</a:t>
            </a:r>
            <a:r>
              <a:rPr lang="en-US" baseline="0" dirty="0" smtClean="0"/>
              <a:t> is recommended.  This report also shows areas in which the instructor has shown competence (right-hand column). This can be used as a guide to structure eLearning use.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54FC9F6D-6293-8343-AA03-4C25E0BADE90}" type="slidenum">
              <a:rPr lang="en-US" smtClean="0"/>
              <a:t>11</a:t>
            </a:fld>
            <a:endParaRPr lang="en-US"/>
          </a:p>
        </p:txBody>
      </p:sp>
    </p:spTree>
    <p:extLst>
      <p:ext uri="{BB962C8B-B14F-4D97-AF65-F5344CB8AC3E}">
        <p14:creationId xmlns:p14="http://schemas.microsoft.com/office/powerpoint/2010/main" val="23481661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of the recommended</a:t>
            </a:r>
            <a:r>
              <a:rPr lang="en-US" baseline="0" dirty="0" smtClean="0"/>
              <a:t> courses are those which align to the areas of identified deficiency from the self-assessment.</a:t>
            </a:r>
            <a:endParaRPr lang="en-US" dirty="0"/>
          </a:p>
        </p:txBody>
      </p:sp>
      <p:sp>
        <p:nvSpPr>
          <p:cNvPr id="4" name="Slide Number Placeholder 3"/>
          <p:cNvSpPr>
            <a:spLocks noGrp="1"/>
          </p:cNvSpPr>
          <p:nvPr>
            <p:ph type="sldNum" sz="quarter" idx="10"/>
          </p:nvPr>
        </p:nvSpPr>
        <p:spPr/>
        <p:txBody>
          <a:bodyPr/>
          <a:lstStyle/>
          <a:p>
            <a:fld id="{54FC9F6D-6293-8343-AA03-4C25E0BADE90}" type="slidenum">
              <a:rPr lang="en-US" smtClean="0"/>
              <a:t>12</a:t>
            </a:fld>
            <a:endParaRPr lang="en-US"/>
          </a:p>
        </p:txBody>
      </p:sp>
    </p:spTree>
    <p:extLst>
      <p:ext uri="{BB962C8B-B14F-4D97-AF65-F5344CB8AC3E}">
        <p14:creationId xmlns:p14="http://schemas.microsoft.com/office/powerpoint/2010/main" val="23481661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eLearning material</a:t>
            </a:r>
            <a:r>
              <a:rPr lang="en-US" baseline="0" dirty="0" smtClean="0"/>
              <a:t> is engaging and well crafted and based upon the international standards developed by UNESCO’s ICT task force</a:t>
            </a:r>
            <a:endParaRPr lang="en-US" dirty="0"/>
          </a:p>
        </p:txBody>
      </p:sp>
      <p:sp>
        <p:nvSpPr>
          <p:cNvPr id="4" name="Slide Number Placeholder 3"/>
          <p:cNvSpPr>
            <a:spLocks noGrp="1"/>
          </p:cNvSpPr>
          <p:nvPr>
            <p:ph type="sldNum" sz="quarter" idx="10"/>
          </p:nvPr>
        </p:nvSpPr>
        <p:spPr/>
        <p:txBody>
          <a:bodyPr/>
          <a:lstStyle/>
          <a:p>
            <a:fld id="{54FC9F6D-6293-8343-AA03-4C25E0BADE90}" type="slidenum">
              <a:rPr lang="en-US" smtClean="0"/>
              <a:t>13</a:t>
            </a:fld>
            <a:endParaRPr lang="en-US"/>
          </a:p>
        </p:txBody>
      </p:sp>
    </p:spTree>
    <p:extLst>
      <p:ext uri="{BB962C8B-B14F-4D97-AF65-F5344CB8AC3E}">
        <p14:creationId xmlns:p14="http://schemas.microsoft.com/office/powerpoint/2010/main" val="23481661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Certiport</a:t>
            </a:r>
            <a:r>
              <a:rPr lang="en-US" baseline="0" dirty="0" smtClean="0"/>
              <a:t> is the Authorized Academic Exam Delivery Partner for the MCE exam.  Please reach out to our customer service team in the US or our international solution providers for guidance on how to take the MCE exam. </a:t>
            </a:r>
            <a:endParaRPr lang="en-US" dirty="0"/>
          </a:p>
        </p:txBody>
      </p:sp>
      <p:sp>
        <p:nvSpPr>
          <p:cNvPr id="4" name="Slide Number Placeholder 3"/>
          <p:cNvSpPr>
            <a:spLocks noGrp="1"/>
          </p:cNvSpPr>
          <p:nvPr>
            <p:ph type="sldNum" sz="quarter" idx="10"/>
          </p:nvPr>
        </p:nvSpPr>
        <p:spPr/>
        <p:txBody>
          <a:bodyPr/>
          <a:lstStyle/>
          <a:p>
            <a:fld id="{54FC9F6D-6293-8343-AA03-4C25E0BADE90}" type="slidenum">
              <a:rPr lang="en-US" smtClean="0"/>
              <a:t>14</a:t>
            </a:fld>
            <a:endParaRPr lang="en-US"/>
          </a:p>
        </p:txBody>
      </p:sp>
    </p:spTree>
    <p:extLst>
      <p:ext uri="{BB962C8B-B14F-4D97-AF65-F5344CB8AC3E}">
        <p14:creationId xmlns:p14="http://schemas.microsoft.com/office/powerpoint/2010/main" val="23481661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eLearning material</a:t>
            </a:r>
            <a:r>
              <a:rPr lang="en-US" baseline="0" dirty="0" smtClean="0"/>
              <a:t> is engaging and well crafted and based upon the international standards developed by UNESCO’s ICT task force</a:t>
            </a:r>
            <a:endParaRPr lang="en-US" dirty="0"/>
          </a:p>
        </p:txBody>
      </p:sp>
      <p:sp>
        <p:nvSpPr>
          <p:cNvPr id="4" name="Slide Number Placeholder 3"/>
          <p:cNvSpPr>
            <a:spLocks noGrp="1"/>
          </p:cNvSpPr>
          <p:nvPr>
            <p:ph type="sldNum" sz="quarter" idx="10"/>
          </p:nvPr>
        </p:nvSpPr>
        <p:spPr/>
        <p:txBody>
          <a:bodyPr/>
          <a:lstStyle/>
          <a:p>
            <a:fld id="{54FC9F6D-6293-8343-AA03-4C25E0BADE90}" type="slidenum">
              <a:rPr lang="en-US" smtClean="0"/>
              <a:t>15</a:t>
            </a:fld>
            <a:endParaRPr lang="en-US"/>
          </a:p>
        </p:txBody>
      </p:sp>
    </p:spTree>
    <p:extLst>
      <p:ext uri="{BB962C8B-B14F-4D97-AF65-F5344CB8AC3E}">
        <p14:creationId xmlns:p14="http://schemas.microsoft.com/office/powerpoint/2010/main" val="23481661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54FC9F6D-6293-8343-AA03-4C25E0BADE90}" type="slidenum">
              <a:rPr lang="en-US" smtClean="0"/>
              <a:t>16</a:t>
            </a:fld>
            <a:endParaRPr lang="en-US"/>
          </a:p>
        </p:txBody>
      </p:sp>
    </p:spTree>
    <p:extLst>
      <p:ext uri="{BB962C8B-B14F-4D97-AF65-F5344CB8AC3E}">
        <p14:creationId xmlns:p14="http://schemas.microsoft.com/office/powerpoint/2010/main" val="23481661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t>Colleges of Education – All</a:t>
            </a:r>
            <a:r>
              <a:rPr lang="en-US" baseline="0" dirty="0" smtClean="0"/>
              <a:t> graduating teachers need to master principles of teaching with technology. This certification and curriculum is an ideal industry credential for ALL teachers. </a:t>
            </a:r>
          </a:p>
          <a:p>
            <a:pPr marL="0" indent="0">
              <a:buNone/>
            </a:pPr>
            <a:endParaRPr lang="en-US" dirty="0" smtClean="0"/>
          </a:p>
          <a:p>
            <a:pPr marL="0" indent="0">
              <a:buNone/>
            </a:pPr>
            <a:r>
              <a:rPr lang="en-US" dirty="0" smtClean="0"/>
              <a:t>Ministries/Dept. of Education – In semi-developed</a:t>
            </a:r>
            <a:r>
              <a:rPr lang="en-US" baseline="0" dirty="0" smtClean="0"/>
              <a:t> and developed nations this is a great exam to work into a province, state, or nation-wide professional development initiative.  There is a lot of money available internationally for these types of programs.</a:t>
            </a:r>
          </a:p>
          <a:p>
            <a:pPr marL="0" indent="0">
              <a:buNone/>
            </a:pPr>
            <a:endParaRPr lang="en-US" dirty="0" smtClean="0"/>
          </a:p>
          <a:p>
            <a:pPr marL="0" indent="0">
              <a:buNone/>
            </a:pPr>
            <a:r>
              <a:rPr lang="en-US" dirty="0" smtClean="0"/>
              <a:t>Professional Development Administrators</a:t>
            </a:r>
          </a:p>
          <a:p>
            <a:pPr marL="0" indent="0">
              <a:buNone/>
            </a:pPr>
            <a:r>
              <a:rPr lang="en-US" dirty="0" smtClean="0"/>
              <a:t>Large school systems (Both public and private)</a:t>
            </a:r>
          </a:p>
          <a:p>
            <a:pPr marL="0" indent="0">
              <a:buNone/>
            </a:pPr>
            <a:r>
              <a:rPr lang="en-US" dirty="0" smtClean="0"/>
              <a:t>As a capstone to the IC</a:t>
            </a:r>
            <a:r>
              <a:rPr lang="en-US" baseline="30000" dirty="0" smtClean="0"/>
              <a:t>3</a:t>
            </a:r>
            <a:r>
              <a:rPr lang="en-US" dirty="0" smtClean="0"/>
              <a:t> program for educators</a:t>
            </a:r>
          </a:p>
          <a:p>
            <a:endParaRPr lang="en-US" dirty="0"/>
          </a:p>
        </p:txBody>
      </p:sp>
      <p:sp>
        <p:nvSpPr>
          <p:cNvPr id="4" name="Slide Number Placeholder 3"/>
          <p:cNvSpPr>
            <a:spLocks noGrp="1"/>
          </p:cNvSpPr>
          <p:nvPr>
            <p:ph type="sldNum" sz="quarter" idx="10"/>
          </p:nvPr>
        </p:nvSpPr>
        <p:spPr/>
        <p:txBody>
          <a:bodyPr/>
          <a:lstStyle/>
          <a:p>
            <a:fld id="{069BC9C0-1454-4F9D-B68D-61CD77D0E988}" type="slidenum">
              <a:rPr lang="en-US" smtClean="0"/>
              <a:t>17</a:t>
            </a:fld>
            <a:endParaRPr lang="en-US"/>
          </a:p>
        </p:txBody>
      </p:sp>
    </p:spTree>
    <p:extLst>
      <p:ext uri="{BB962C8B-B14F-4D97-AF65-F5344CB8AC3E}">
        <p14:creationId xmlns:p14="http://schemas.microsoft.com/office/powerpoint/2010/main" val="33734299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Searching news media</a:t>
            </a:r>
            <a:r>
              <a:rPr lang="en-US" baseline="0" dirty="0" smtClean="0"/>
              <a:t> (set up some RSS Feeds) and other forums for news about education and ICT funded projects can lead you to establish connections with key players in funding and coordinating MCE opportunities.</a:t>
            </a:r>
          </a:p>
          <a:p>
            <a:endParaRPr lang="en-US" baseline="0" dirty="0" smtClean="0"/>
          </a:p>
          <a:p>
            <a:r>
              <a:rPr lang="en-US" baseline="0" dirty="0" smtClean="0"/>
              <a:t>There are many well-funded organizations around the world that have access to resources to fund and develop ICT and educator training programs.</a:t>
            </a:r>
            <a:endParaRPr lang="en-US" dirty="0"/>
          </a:p>
        </p:txBody>
      </p:sp>
      <p:sp>
        <p:nvSpPr>
          <p:cNvPr id="4" name="Slide Number Placeholder 3"/>
          <p:cNvSpPr>
            <a:spLocks noGrp="1"/>
          </p:cNvSpPr>
          <p:nvPr>
            <p:ph type="sldNum" sz="quarter" idx="10"/>
          </p:nvPr>
        </p:nvSpPr>
        <p:spPr/>
        <p:txBody>
          <a:bodyPr/>
          <a:lstStyle/>
          <a:p>
            <a:fld id="{069BC9C0-1454-4F9D-B68D-61CD77D0E988}" type="slidenum">
              <a:rPr lang="en-US" smtClean="0"/>
              <a:t>18</a:t>
            </a:fld>
            <a:endParaRPr lang="en-US"/>
          </a:p>
        </p:txBody>
      </p:sp>
    </p:spTree>
    <p:extLst>
      <p:ext uri="{BB962C8B-B14F-4D97-AF65-F5344CB8AC3E}">
        <p14:creationId xmlns:p14="http://schemas.microsoft.com/office/powerpoint/2010/main" val="3270352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Microsoft Partners in</a:t>
            </a:r>
            <a:r>
              <a:rPr lang="en-US" baseline="0" dirty="0" smtClean="0"/>
              <a:t> Learning Group has a professional development program to help teachers develop the attributes needed for innovative teaching.</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54FC9F6D-6293-8343-AA03-4C25E0BADE90}" type="slidenum">
              <a:rPr lang="en-US" smtClean="0"/>
              <a:t>3</a:t>
            </a:fld>
            <a:endParaRPr lang="en-US"/>
          </a:p>
        </p:txBody>
      </p:sp>
    </p:spTree>
    <p:extLst>
      <p:ext uri="{BB962C8B-B14F-4D97-AF65-F5344CB8AC3E}">
        <p14:creationId xmlns:p14="http://schemas.microsoft.com/office/powerpoint/2010/main" val="23481661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0" i="0" u="none" strike="noStrike" kern="1200" baseline="0" dirty="0" smtClean="0">
                <a:solidFill>
                  <a:schemeClr val="tx1"/>
                </a:solidFill>
                <a:latin typeface="+mn-lt"/>
                <a:ea typeface="+mn-ea"/>
                <a:cs typeface="+mn-cs"/>
              </a:rPr>
              <a:t>The Microsoft Certified Educator (MCE) exam is a competency-based professional development and certification offering. Technology-neutral, the MCE assessment enables educators to demonstrate competency as outlined in the United Nations Educational, Scientific, and Cultural Organization Information and Communications Technology, Competency Framework for Teachers (UNESCO ICT-CFT), Technology Literacy Approach. It also offers an opportunity for educators to differentiate themselves in the education field, and enhance their value for current and future employers.</a:t>
            </a:r>
            <a:endParaRPr lang="en-US" sz="2000" dirty="0" smtClean="0"/>
          </a:p>
          <a:p>
            <a:endParaRPr lang="en-US" dirty="0"/>
          </a:p>
        </p:txBody>
      </p:sp>
      <p:sp>
        <p:nvSpPr>
          <p:cNvPr id="4" name="Slide Number Placeholder 3"/>
          <p:cNvSpPr>
            <a:spLocks noGrp="1"/>
          </p:cNvSpPr>
          <p:nvPr>
            <p:ph type="sldNum" sz="quarter" idx="10"/>
          </p:nvPr>
        </p:nvSpPr>
        <p:spPr/>
        <p:txBody>
          <a:bodyPr/>
          <a:lstStyle/>
          <a:p>
            <a:fld id="{54FC9F6D-6293-8343-AA03-4C25E0BADE90}" type="slidenum">
              <a:rPr lang="en-US" smtClean="0"/>
              <a:t>4</a:t>
            </a:fld>
            <a:endParaRPr lang="en-US"/>
          </a:p>
        </p:txBody>
      </p:sp>
    </p:spTree>
    <p:extLst>
      <p:ext uri="{BB962C8B-B14F-4D97-AF65-F5344CB8AC3E}">
        <p14:creationId xmlns:p14="http://schemas.microsoft.com/office/powerpoint/2010/main" val="2348166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An effective and proven assessment tool, the MCE exam measures the ways ICT integration can be used to improve outcomes in six core content areas which align to the UNESCO ICT-CFT:</a:t>
            </a:r>
            <a:endParaRPr lang="en-US" dirty="0" smtClean="0"/>
          </a:p>
        </p:txBody>
      </p:sp>
      <p:sp>
        <p:nvSpPr>
          <p:cNvPr id="4" name="Slide Number Placeholder 3"/>
          <p:cNvSpPr>
            <a:spLocks noGrp="1"/>
          </p:cNvSpPr>
          <p:nvPr>
            <p:ph type="sldNum" sz="quarter" idx="10"/>
          </p:nvPr>
        </p:nvSpPr>
        <p:spPr/>
        <p:txBody>
          <a:bodyPr/>
          <a:lstStyle/>
          <a:p>
            <a:fld id="{54FC9F6D-6293-8343-AA03-4C25E0BADE90}" type="slidenum">
              <a:rPr lang="en-US" smtClean="0"/>
              <a:t>5</a:t>
            </a:fld>
            <a:endParaRPr lang="en-US"/>
          </a:p>
        </p:txBody>
      </p:sp>
    </p:spTree>
    <p:extLst>
      <p:ext uri="{BB962C8B-B14F-4D97-AF65-F5344CB8AC3E}">
        <p14:creationId xmlns:p14="http://schemas.microsoft.com/office/powerpoint/2010/main" val="2348166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For education administrators, MCE represents a valid and reliable way to measure the effectiveness of their investment in ICT and professional development. Educators holding an MCE certification have the tools and skillsets to break though limitations of geography and resources, and begin to apply their knowledge to provide a rich, customized learning experience for their students. With Certiport licensing options and free learning resources from PIL, MCE is an extremely cost-effective way to implement professional development in any school or district.</a:t>
            </a:r>
            <a:endParaRPr lang="en-US" dirty="0" smtClean="0"/>
          </a:p>
          <a:p>
            <a:endParaRPr lang="en-US" dirty="0"/>
          </a:p>
        </p:txBody>
      </p:sp>
      <p:sp>
        <p:nvSpPr>
          <p:cNvPr id="4" name="Slide Number Placeholder 3"/>
          <p:cNvSpPr>
            <a:spLocks noGrp="1"/>
          </p:cNvSpPr>
          <p:nvPr>
            <p:ph type="sldNum" sz="quarter" idx="10"/>
          </p:nvPr>
        </p:nvSpPr>
        <p:spPr/>
        <p:txBody>
          <a:bodyPr/>
          <a:lstStyle/>
          <a:p>
            <a:fld id="{54FC9F6D-6293-8343-AA03-4C25E0BADE90}" type="slidenum">
              <a:rPr lang="en-US" smtClean="0"/>
              <a:t>6</a:t>
            </a:fld>
            <a:endParaRPr lang="en-US"/>
          </a:p>
        </p:txBody>
      </p:sp>
    </p:spTree>
    <p:extLst>
      <p:ext uri="{BB962C8B-B14F-4D97-AF65-F5344CB8AC3E}">
        <p14:creationId xmlns:p14="http://schemas.microsoft.com/office/powerpoint/2010/main" val="2348166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Pre-assessment</a:t>
            </a:r>
            <a:r>
              <a:rPr lang="en-US" baseline="0" dirty="0" smtClean="0"/>
              <a:t> (Self Assessment) will walk an instructor through 40 questions that help identify areas that need to be worked on to be prepared for the certification exam. </a:t>
            </a:r>
            <a:endParaRPr lang="en-US" dirty="0" smtClean="0"/>
          </a:p>
        </p:txBody>
      </p:sp>
      <p:sp>
        <p:nvSpPr>
          <p:cNvPr id="4" name="Slide Number Placeholder 3"/>
          <p:cNvSpPr>
            <a:spLocks noGrp="1"/>
          </p:cNvSpPr>
          <p:nvPr>
            <p:ph type="sldNum" sz="quarter" idx="10"/>
          </p:nvPr>
        </p:nvSpPr>
        <p:spPr/>
        <p:txBody>
          <a:bodyPr/>
          <a:lstStyle/>
          <a:p>
            <a:fld id="{54FC9F6D-6293-8343-AA03-4C25E0BADE90}" type="slidenum">
              <a:rPr lang="en-US" smtClean="0"/>
              <a:t>7</a:t>
            </a:fld>
            <a:endParaRPr lang="en-US"/>
          </a:p>
        </p:txBody>
      </p:sp>
    </p:spTree>
    <p:extLst>
      <p:ext uri="{BB962C8B-B14F-4D97-AF65-F5344CB8AC3E}">
        <p14:creationId xmlns:p14="http://schemas.microsoft.com/office/powerpoint/2010/main" val="23481661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effectLst/>
              </a:rPr>
              <a:t>Demonstrate Understanding of the </a:t>
            </a:r>
            <a:r>
              <a:rPr lang="en-US" b="1" dirty="0" smtClean="0">
                <a:effectLst/>
              </a:rPr>
              <a:t>Technology Literacy</a:t>
            </a:r>
            <a:r>
              <a:rPr lang="en-US" dirty="0" smtClean="0">
                <a:effectLst/>
              </a:rPr>
              <a:t> Goals Described in the CFT Framework</a:t>
            </a:r>
          </a:p>
          <a:p>
            <a:pPr marL="174708" indent="-174708">
              <a:buFont typeface="Arial" panose="020B0604020202020204" pitchFamily="34" charset="0"/>
              <a:buChar char="•"/>
            </a:pPr>
            <a:r>
              <a:rPr lang="en-US" dirty="0" smtClean="0">
                <a:effectLst/>
              </a:rPr>
              <a:t>Identify the policy goals supported by the CFT framework.</a:t>
            </a:r>
          </a:p>
          <a:p>
            <a:pPr marL="174708" indent="-174708">
              <a:buFont typeface="Arial" panose="020B0604020202020204" pitchFamily="34" charset="0"/>
              <a:buChar char="•"/>
            </a:pPr>
            <a:r>
              <a:rPr lang="en-US" dirty="0" smtClean="0">
                <a:effectLst/>
              </a:rPr>
              <a:t>Identify CFT framework and approaches.</a:t>
            </a:r>
          </a:p>
          <a:p>
            <a:pPr marL="174708" indent="-174708">
              <a:buFont typeface="Arial" panose="020B0604020202020204" pitchFamily="34" charset="0"/>
              <a:buChar char="•"/>
            </a:pPr>
            <a:r>
              <a:rPr lang="en-US" dirty="0" smtClean="0">
                <a:effectLst/>
              </a:rPr>
              <a:t>Identify the target student outcomes that result from implementing a CFT-supported learning experience.</a:t>
            </a:r>
          </a:p>
          <a:p>
            <a:endParaRPr lang="en-US" dirty="0" smtClean="0">
              <a:effectLst/>
            </a:endParaRPr>
          </a:p>
          <a:p>
            <a:r>
              <a:rPr lang="en-US" dirty="0" smtClean="0">
                <a:effectLst/>
              </a:rPr>
              <a:t>Demonstrate </a:t>
            </a:r>
            <a:r>
              <a:rPr lang="en-US" b="1" dirty="0" smtClean="0">
                <a:effectLst/>
              </a:rPr>
              <a:t>Basic Knowledge</a:t>
            </a:r>
            <a:r>
              <a:rPr lang="en-US" dirty="0" smtClean="0">
                <a:effectLst/>
              </a:rPr>
              <a:t> of How ICT Resources Can Support Curriculum Outcomes</a:t>
            </a:r>
          </a:p>
          <a:p>
            <a:pPr marL="174708" indent="-174708">
              <a:buFont typeface="Arial" panose="020B0604020202020204" pitchFamily="34" charset="0"/>
              <a:buChar char="•"/>
            </a:pPr>
            <a:r>
              <a:rPr lang="en-US" dirty="0" smtClean="0">
                <a:effectLst/>
              </a:rPr>
              <a:t>Given a curriculum goal or standard, incorporate ICT resources.</a:t>
            </a:r>
          </a:p>
          <a:p>
            <a:pPr marL="174708" indent="-174708">
              <a:buFont typeface="Arial" panose="020B0604020202020204" pitchFamily="34" charset="0"/>
              <a:buChar char="•"/>
            </a:pPr>
            <a:r>
              <a:rPr lang="en-US" dirty="0" smtClean="0">
                <a:effectLst/>
              </a:rPr>
              <a:t>Given a scenario, evaluate and select an ICT instructional resource.</a:t>
            </a:r>
          </a:p>
          <a:p>
            <a:pPr marL="174708" indent="-174708">
              <a:buFont typeface="Arial" panose="020B0604020202020204" pitchFamily="34" charset="0"/>
              <a:buChar char="•"/>
            </a:pPr>
            <a:r>
              <a:rPr lang="en-US" dirty="0" smtClean="0">
                <a:effectLst/>
              </a:rPr>
              <a:t>Given a scenario, evaluate and select an ICT assessment resource.</a:t>
            </a:r>
          </a:p>
          <a:p>
            <a:pPr marL="174708" indent="-174708">
              <a:buFont typeface="Arial" panose="020B0604020202020204" pitchFamily="34" charset="0"/>
              <a:buChar char="•"/>
            </a:pPr>
            <a:r>
              <a:rPr lang="en-US" dirty="0" smtClean="0">
                <a:effectLst/>
              </a:rPr>
              <a:t>Select an appropriate computer-based tool to monitor and share student performance data.</a:t>
            </a:r>
          </a:p>
          <a:p>
            <a:endParaRPr lang="en-US" dirty="0" smtClean="0">
              <a:effectLst/>
            </a:endParaRPr>
          </a:p>
          <a:p>
            <a:r>
              <a:rPr lang="en-US" dirty="0" smtClean="0">
                <a:effectLst/>
              </a:rPr>
              <a:t>Use </a:t>
            </a:r>
            <a:r>
              <a:rPr lang="en-US" b="1" dirty="0" smtClean="0">
                <a:effectLst/>
              </a:rPr>
              <a:t>Basic Tools</a:t>
            </a:r>
            <a:r>
              <a:rPr lang="en-US" dirty="0" smtClean="0">
                <a:effectLst/>
              </a:rPr>
              <a:t> to Support Learning Activities</a:t>
            </a:r>
          </a:p>
          <a:p>
            <a:pPr marL="174708" indent="-174708">
              <a:buFont typeface="Arial" panose="020B0604020202020204" pitchFamily="34" charset="0"/>
              <a:buChar char="•"/>
            </a:pPr>
            <a:r>
              <a:rPr lang="en-US" dirty="0" smtClean="0">
                <a:effectLst/>
              </a:rPr>
              <a:t>Given a specific learning activity, identify the hardware requirements and devices necessary to support the activity.</a:t>
            </a:r>
          </a:p>
          <a:p>
            <a:pPr marL="174708" indent="-174708">
              <a:buFont typeface="Arial" panose="020B0604020202020204" pitchFamily="34" charset="0"/>
              <a:buChar char="•"/>
            </a:pPr>
            <a:r>
              <a:rPr lang="en-US" dirty="0" smtClean="0">
                <a:effectLst/>
              </a:rPr>
              <a:t>Use the Internet to support learning activities.</a:t>
            </a:r>
          </a:p>
          <a:p>
            <a:pPr marL="174708" indent="-174708">
              <a:buFont typeface="Arial" panose="020B0604020202020204" pitchFamily="34" charset="0"/>
              <a:buChar char="•"/>
            </a:pPr>
            <a:r>
              <a:rPr lang="en-US" dirty="0" smtClean="0">
                <a:effectLst/>
              </a:rPr>
              <a:t>Use a search engine and search strategies to support learning activities.</a:t>
            </a:r>
          </a:p>
          <a:p>
            <a:pPr marL="174708" indent="-174708">
              <a:buFont typeface="Arial" panose="020B0604020202020204" pitchFamily="34" charset="0"/>
              <a:buChar char="•"/>
            </a:pPr>
            <a:r>
              <a:rPr lang="en-US" dirty="0" smtClean="0">
                <a:effectLst/>
              </a:rPr>
              <a:t>Create and use a Web-based email account.</a:t>
            </a:r>
          </a:p>
          <a:p>
            <a:pPr marL="174708" indent="-174708">
              <a:buFont typeface="Arial" panose="020B0604020202020204" pitchFamily="34" charset="0"/>
              <a:buChar char="•"/>
            </a:pPr>
            <a:r>
              <a:rPr lang="en-US" dirty="0" smtClean="0">
                <a:effectLst/>
              </a:rPr>
              <a:t>Given a scenario, select the most appropriate type of software application.</a:t>
            </a:r>
          </a:p>
          <a:p>
            <a:pPr marL="174708" indent="-174708">
              <a:buFont typeface="Arial" panose="020B0604020202020204" pitchFamily="34" charset="0"/>
              <a:buChar char="•"/>
            </a:pPr>
            <a:r>
              <a:rPr lang="en-US" dirty="0" smtClean="0">
                <a:effectLst/>
              </a:rPr>
              <a:t>Use software to manage and share student and classroom data.</a:t>
            </a:r>
          </a:p>
          <a:p>
            <a:pPr marL="174708" indent="-174708">
              <a:buFont typeface="Arial" panose="020B0604020202020204" pitchFamily="34" charset="0"/>
              <a:buChar char="•"/>
            </a:pPr>
            <a:r>
              <a:rPr lang="en-US" dirty="0" smtClean="0">
                <a:effectLst/>
              </a:rPr>
              <a:t>Use common communication and collaboration technologies to support learning activities.</a:t>
            </a:r>
          </a:p>
          <a:p>
            <a:endParaRPr lang="en-US" dirty="0" smtClean="0">
              <a:effectLst/>
            </a:endParaRPr>
          </a:p>
          <a:p>
            <a:r>
              <a:rPr lang="en-US" dirty="0" smtClean="0">
                <a:effectLst/>
              </a:rPr>
              <a:t>Organize and Manage a </a:t>
            </a:r>
            <a:r>
              <a:rPr lang="en-US" b="1" dirty="0" smtClean="0">
                <a:effectLst/>
              </a:rPr>
              <a:t>Standard Classroom</a:t>
            </a:r>
            <a:endParaRPr lang="en-US" dirty="0" smtClean="0">
              <a:effectLst/>
            </a:endParaRPr>
          </a:p>
          <a:p>
            <a:pPr marL="174708" indent="-174708">
              <a:buFont typeface="Arial" panose="020B0604020202020204" pitchFamily="34" charset="0"/>
              <a:buChar char="•"/>
            </a:pPr>
            <a:r>
              <a:rPr lang="en-US" dirty="0" smtClean="0">
                <a:effectLst/>
              </a:rPr>
              <a:t>Integrate learning activities into a computer laboratory environment.</a:t>
            </a:r>
          </a:p>
          <a:p>
            <a:pPr marL="174708" indent="-174708">
              <a:buFont typeface="Arial" panose="020B0604020202020204" pitchFamily="34" charset="0"/>
              <a:buChar char="•"/>
            </a:pPr>
            <a:r>
              <a:rPr lang="en-US" dirty="0" smtClean="0">
                <a:effectLst/>
              </a:rPr>
              <a:t>Manage the use of ICT resources with individuals, small, groups, and whole groups in varied environments.</a:t>
            </a:r>
          </a:p>
          <a:p>
            <a:pPr marL="174708" indent="-174708">
              <a:buFont typeface="Arial" panose="020B0604020202020204" pitchFamily="34" charset="0"/>
              <a:buChar char="•"/>
            </a:pPr>
            <a:r>
              <a:rPr lang="en-US" dirty="0" smtClean="0">
                <a:effectLst/>
              </a:rPr>
              <a:t>Manage logistics and social interactions around ICT resources.</a:t>
            </a:r>
          </a:p>
          <a:p>
            <a:endParaRPr lang="en-US" dirty="0" smtClean="0">
              <a:effectLst/>
            </a:endParaRPr>
          </a:p>
          <a:p>
            <a:r>
              <a:rPr lang="en-US" dirty="0" smtClean="0">
                <a:effectLst/>
              </a:rPr>
              <a:t>Use </a:t>
            </a:r>
            <a:r>
              <a:rPr lang="en-US" b="1" dirty="0" smtClean="0">
                <a:effectLst/>
              </a:rPr>
              <a:t>Digital Literacy</a:t>
            </a:r>
            <a:r>
              <a:rPr lang="en-US" dirty="0" smtClean="0">
                <a:effectLst/>
              </a:rPr>
              <a:t> Tools to Enhance Professional Performance</a:t>
            </a:r>
          </a:p>
          <a:p>
            <a:pPr marL="174708" indent="-174708">
              <a:buFont typeface="Arial" panose="020B0604020202020204" pitchFamily="34" charset="0"/>
              <a:buChar char="•"/>
            </a:pPr>
            <a:r>
              <a:rPr lang="en-US" dirty="0" smtClean="0">
                <a:effectLst/>
              </a:rPr>
              <a:t>Use ICT resources to enhance teacher productivity.</a:t>
            </a:r>
          </a:p>
          <a:p>
            <a:pPr marL="174708" indent="-174708">
              <a:buFont typeface="Arial" panose="020B0604020202020204" pitchFamily="34" charset="0"/>
              <a:buChar char="•"/>
            </a:pPr>
            <a:r>
              <a:rPr lang="en-US" dirty="0" smtClean="0">
                <a:effectLst/>
              </a:rPr>
              <a:t>Use ICT resources to support teacher professional learning.</a:t>
            </a:r>
          </a:p>
          <a:p>
            <a:pPr marL="174708" indent="-174708">
              <a:buFont typeface="Arial" panose="020B0604020202020204" pitchFamily="34" charset="0"/>
              <a:buChar char="•"/>
            </a:pPr>
            <a:r>
              <a:rPr lang="en-US" dirty="0" smtClean="0">
                <a:effectLst/>
              </a:rPr>
              <a:t>Identify and manage Internet safety issues.</a:t>
            </a:r>
          </a:p>
        </p:txBody>
      </p:sp>
      <p:sp>
        <p:nvSpPr>
          <p:cNvPr id="4" name="Slide Number Placeholder 3"/>
          <p:cNvSpPr>
            <a:spLocks noGrp="1"/>
          </p:cNvSpPr>
          <p:nvPr>
            <p:ph type="sldNum" sz="quarter" idx="10"/>
          </p:nvPr>
        </p:nvSpPr>
        <p:spPr/>
        <p:txBody>
          <a:bodyPr/>
          <a:lstStyle/>
          <a:p>
            <a:fld id="{54FC9F6D-6293-8343-AA03-4C25E0BADE90}" type="slidenum">
              <a:rPr lang="en-US" smtClean="0"/>
              <a:t>8</a:t>
            </a:fld>
            <a:endParaRPr lang="en-US"/>
          </a:p>
        </p:txBody>
      </p:sp>
    </p:spTree>
    <p:extLst>
      <p:ext uri="{BB962C8B-B14F-4D97-AF65-F5344CB8AC3E}">
        <p14:creationId xmlns:p14="http://schemas.microsoft.com/office/powerpoint/2010/main" val="23481661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Microsoft Partners in Learning (PIL) has created a rich</a:t>
            </a:r>
            <a:r>
              <a:rPr lang="en-US" baseline="0" dirty="0" smtClean="0"/>
              <a:t> toolset of FREE resources to train educators in effective use of ICT in classroom instruction. These materials prepare teachers for the </a:t>
            </a:r>
            <a:r>
              <a:rPr lang="en-US" sz="1200" dirty="0" smtClean="0"/>
              <a:t>Technology Literacy for Educators (62-193) Exam, and include</a:t>
            </a:r>
            <a:r>
              <a:rPr lang="en-US" sz="1200" baseline="0" dirty="0" smtClean="0"/>
              <a:t> a self assessment, customized eLearning.</a:t>
            </a:r>
            <a:endParaRPr lang="en-US" sz="1200" dirty="0" smtClean="0"/>
          </a:p>
          <a:p>
            <a:endParaRPr lang="en-US" dirty="0" smtClean="0"/>
          </a:p>
        </p:txBody>
      </p:sp>
      <p:sp>
        <p:nvSpPr>
          <p:cNvPr id="4" name="Slide Number Placeholder 3"/>
          <p:cNvSpPr>
            <a:spLocks noGrp="1"/>
          </p:cNvSpPr>
          <p:nvPr>
            <p:ph type="sldNum" sz="quarter" idx="10"/>
          </p:nvPr>
        </p:nvSpPr>
        <p:spPr/>
        <p:txBody>
          <a:bodyPr/>
          <a:lstStyle/>
          <a:p>
            <a:fld id="{54FC9F6D-6293-8343-AA03-4C25E0BADE90}" type="slidenum">
              <a:rPr lang="en-US" smtClean="0"/>
              <a:t>9</a:t>
            </a:fld>
            <a:endParaRPr lang="en-US"/>
          </a:p>
        </p:txBody>
      </p:sp>
    </p:spTree>
    <p:extLst>
      <p:ext uri="{BB962C8B-B14F-4D97-AF65-F5344CB8AC3E}">
        <p14:creationId xmlns:p14="http://schemas.microsoft.com/office/powerpoint/2010/main" val="2348166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Pre-assessment</a:t>
            </a:r>
            <a:r>
              <a:rPr lang="en-US" baseline="0" dirty="0" smtClean="0"/>
              <a:t> (Self Assessment) will walk an instructor through 40 questions that help identify areas that need to be worked on to be prepared for the certification exam. </a:t>
            </a:r>
            <a:endParaRPr lang="en-US" dirty="0" smtClean="0"/>
          </a:p>
        </p:txBody>
      </p:sp>
      <p:sp>
        <p:nvSpPr>
          <p:cNvPr id="4" name="Slide Number Placeholder 3"/>
          <p:cNvSpPr>
            <a:spLocks noGrp="1"/>
          </p:cNvSpPr>
          <p:nvPr>
            <p:ph type="sldNum" sz="quarter" idx="10"/>
          </p:nvPr>
        </p:nvSpPr>
        <p:spPr/>
        <p:txBody>
          <a:bodyPr/>
          <a:lstStyle/>
          <a:p>
            <a:fld id="{54FC9F6D-6293-8343-AA03-4C25E0BADE90}" type="slidenum">
              <a:rPr lang="en-US" smtClean="0"/>
              <a:t>10</a:t>
            </a:fld>
            <a:endParaRPr lang="en-US"/>
          </a:p>
        </p:txBody>
      </p:sp>
    </p:spTree>
    <p:extLst>
      <p:ext uri="{BB962C8B-B14F-4D97-AF65-F5344CB8AC3E}">
        <p14:creationId xmlns:p14="http://schemas.microsoft.com/office/powerpoint/2010/main" val="23481661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2"/>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CE5DCB8-EFC2-4018-A50D-06396FE31732}" type="datetimeFigureOut">
              <a:rPr lang="en-US" smtClean="0"/>
              <a:pPr/>
              <a:t>10/30/2013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r>
              <a:rPr lang="en-US" smtClean="0"/>
              <a:t>Slide </a:t>
            </a:r>
            <a:fld id="{11D715E2-D806-4BEE-9500-C2611A4BAFEA}" type="slidenum">
              <a:rPr lang="en-US" smtClean="0"/>
              <a:pPr/>
              <a:t>‹N›</a:t>
            </a:fld>
            <a:endParaRPr lang="en-US" dirty="0"/>
          </a:p>
        </p:txBody>
      </p:sp>
    </p:spTree>
    <p:extLst>
      <p:ext uri="{BB962C8B-B14F-4D97-AF65-F5344CB8AC3E}">
        <p14:creationId xmlns:p14="http://schemas.microsoft.com/office/powerpoint/2010/main" val="11669355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E5DCB8-EFC2-4018-A50D-06396FE31732}" type="datetimeFigureOut">
              <a:rPr lang="en-US" smtClean="0"/>
              <a:pPr/>
              <a:t>10/30/2013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r>
              <a:rPr lang="en-US" smtClean="0"/>
              <a:t>Slide </a:t>
            </a:r>
            <a:fld id="{11D715E2-D806-4BEE-9500-C2611A4BAFEA}" type="slidenum">
              <a:rPr lang="en-US" smtClean="0"/>
              <a:pPr/>
              <a:t>‹N›</a:t>
            </a:fld>
            <a:endParaRPr lang="en-US" dirty="0"/>
          </a:p>
        </p:txBody>
      </p:sp>
    </p:spTree>
    <p:extLst>
      <p:ext uri="{BB962C8B-B14F-4D97-AF65-F5344CB8AC3E}">
        <p14:creationId xmlns:p14="http://schemas.microsoft.com/office/powerpoint/2010/main" val="3608459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71550"/>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71550"/>
            <a:ext cx="6019800" cy="3290888"/>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9CE5DCB8-EFC2-4018-A50D-06396FE31732}" type="datetimeFigureOut">
              <a:rPr lang="en-US" smtClean="0"/>
              <a:pPr/>
              <a:t>10/30/2013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r>
              <a:rPr lang="en-US" smtClean="0"/>
              <a:t>Slide </a:t>
            </a:r>
            <a:fld id="{11D715E2-D806-4BEE-9500-C2611A4BAFEA}" type="slidenum">
              <a:rPr lang="en-US" smtClean="0"/>
              <a:pPr/>
              <a:t>‹N›</a:t>
            </a:fld>
            <a:endParaRPr lang="en-US" dirty="0"/>
          </a:p>
        </p:txBody>
      </p:sp>
    </p:spTree>
    <p:extLst>
      <p:ext uri="{BB962C8B-B14F-4D97-AF65-F5344CB8AC3E}">
        <p14:creationId xmlns:p14="http://schemas.microsoft.com/office/powerpoint/2010/main" val="40436189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Presentation Title Slide">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107"/>
            <a:ext cx="9144000" cy="5137286"/>
          </a:xfrm>
          <a:prstGeom prst="rect">
            <a:avLst/>
          </a:prstGeom>
        </p:spPr>
      </p:pic>
      <p:sp>
        <p:nvSpPr>
          <p:cNvPr id="13" name="Text Placeholder 3"/>
          <p:cNvSpPr>
            <a:spLocks noGrp="1"/>
          </p:cNvSpPr>
          <p:nvPr>
            <p:ph type="body" sz="half" idx="2" hasCustomPrompt="1"/>
          </p:nvPr>
        </p:nvSpPr>
        <p:spPr>
          <a:xfrm>
            <a:off x="6705600" y="3181350"/>
            <a:ext cx="2438399" cy="1066800"/>
          </a:xfrm>
        </p:spPr>
        <p:txBody>
          <a:bodyPr tIns="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Presenter Name</a:t>
            </a:r>
          </a:p>
          <a:p>
            <a:pPr lvl="0"/>
            <a:r>
              <a:rPr lang="en-US" dirty="0" smtClean="0"/>
              <a:t>Presenter Title</a:t>
            </a:r>
          </a:p>
        </p:txBody>
      </p:sp>
      <p:sp>
        <p:nvSpPr>
          <p:cNvPr id="15" name="TextBox 14"/>
          <p:cNvSpPr txBox="1"/>
          <p:nvPr userDrawn="1"/>
        </p:nvSpPr>
        <p:spPr>
          <a:xfrm>
            <a:off x="6705600" y="4275951"/>
            <a:ext cx="2438399" cy="276999"/>
          </a:xfrm>
          <a:prstGeom prst="rect">
            <a:avLst/>
          </a:prstGeom>
          <a:noFill/>
        </p:spPr>
        <p:txBody>
          <a:bodyPr wrap="square" rtlCol="0">
            <a:spAutoFit/>
          </a:bodyPr>
          <a:lstStyle/>
          <a:p>
            <a:fld id="{90501C0B-F9C0-405E-BE9D-C9927E5FA3CD}" type="datetime3">
              <a:rPr lang="en-US" sz="1200" smtClean="0">
                <a:solidFill>
                  <a:schemeClr val="bg1"/>
                </a:solidFill>
              </a:rPr>
              <a:t>30 October 2013</a:t>
            </a:fld>
            <a:endParaRPr lang="en-US" sz="1200" dirty="0">
              <a:solidFill>
                <a:schemeClr val="bg1"/>
              </a:solidFill>
            </a:endParaRPr>
          </a:p>
        </p:txBody>
      </p:sp>
      <p:sp>
        <p:nvSpPr>
          <p:cNvPr id="17" name="Title 16"/>
          <p:cNvSpPr>
            <a:spLocks noGrp="1"/>
          </p:cNvSpPr>
          <p:nvPr>
            <p:ph type="title"/>
          </p:nvPr>
        </p:nvSpPr>
        <p:spPr>
          <a:xfrm>
            <a:off x="6705600" y="1123950"/>
            <a:ext cx="2438400" cy="857250"/>
          </a:xfrm>
          <a:prstGeom prst="rect">
            <a:avLst/>
          </a:prstGeom>
        </p:spPr>
        <p:txBody>
          <a:bodyPr>
            <a:noAutofit/>
          </a:bodyPr>
          <a:lstStyle>
            <a:lvl1pPr algn="r">
              <a:defRPr sz="3200" b="0">
                <a:solidFill>
                  <a:schemeClr val="bg1"/>
                </a:solidFill>
                <a:effectLst>
                  <a:outerShdw blurRad="38100" dist="38100" dir="2700000" algn="tl">
                    <a:srgbClr val="000000">
                      <a:alpha val="43137"/>
                    </a:srgbClr>
                  </a:outerShdw>
                </a:effectLst>
              </a:defRPr>
            </a:lvl1pPr>
          </a:lstStyle>
          <a:p>
            <a:r>
              <a:rPr lang="en-US" dirty="0" smtClean="0"/>
              <a:t>Click to edit Master title style</a:t>
            </a:r>
            <a:endParaRPr lang="en-US" dirty="0"/>
          </a:p>
        </p:txBody>
      </p:sp>
      <p:pic>
        <p:nvPicPr>
          <p:cNvPr id="2" name="Picture 1"/>
          <p:cNvPicPr>
            <a:picLocks noChangeAspect="1"/>
          </p:cNvPicPr>
          <p:nvPr userDrawn="1"/>
        </p:nvPicPr>
        <p:blipFill rotWithShape="1">
          <a:blip r:embed="rId3" cstate="print">
            <a:extLst>
              <a:ext uri="{28A0092B-C50C-407E-A947-70E740481C1C}">
                <a14:useLocalDpi xmlns:a14="http://schemas.microsoft.com/office/drawing/2010/main" val="0"/>
              </a:ext>
            </a:extLst>
          </a:blip>
          <a:srcRect t="64501"/>
          <a:stretch/>
        </p:blipFill>
        <p:spPr>
          <a:xfrm>
            <a:off x="6858000" y="486537"/>
            <a:ext cx="1371600" cy="116586"/>
          </a:xfrm>
          <a:prstGeom prst="rect">
            <a:avLst/>
          </a:prstGeom>
        </p:spPr>
      </p:pic>
    </p:spTree>
    <p:extLst>
      <p:ext uri="{BB962C8B-B14F-4D97-AF65-F5344CB8AC3E}">
        <p14:creationId xmlns:p14="http://schemas.microsoft.com/office/powerpoint/2010/main" val="1800973925"/>
      </p:ext>
    </p:extLst>
  </p:cSld>
  <p:clrMapOvr>
    <a:masterClrMapping/>
  </p:clrMapOvr>
  <p:timing>
    <p:tnLst>
      <p:par>
        <p:cTn id="1" dur="indefinite" restart="never" nodeType="tmRoot"/>
      </p:par>
    </p:tnLst>
  </p:timing>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Graphic Section Header 1">
    <p:spTree>
      <p:nvGrpSpPr>
        <p:cNvPr id="1" name=""/>
        <p:cNvGrpSpPr/>
        <p:nvPr/>
      </p:nvGrpSpPr>
      <p:grpSpPr>
        <a:xfrm>
          <a:off x="0" y="0"/>
          <a:ext cx="0" cy="0"/>
          <a:chOff x="0" y="0"/>
          <a:chExt cx="0" cy="0"/>
        </a:xfrm>
      </p:grpSpPr>
      <p:pic>
        <p:nvPicPr>
          <p:cNvPr id="6" name="Content Placeholder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9050"/>
            <a:ext cx="9144000" cy="5180095"/>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209550"/>
            <a:ext cx="9144000" cy="416139"/>
          </a:xfrm>
          <a:prstGeom prst="rect">
            <a:avLst/>
          </a:prstGeom>
        </p:spPr>
      </p:pic>
      <p:sp>
        <p:nvSpPr>
          <p:cNvPr id="10" name="Title 1"/>
          <p:cNvSpPr>
            <a:spLocks noGrp="1"/>
          </p:cNvSpPr>
          <p:nvPr>
            <p:ph type="title"/>
          </p:nvPr>
        </p:nvSpPr>
        <p:spPr>
          <a:xfrm>
            <a:off x="457200" y="209550"/>
            <a:ext cx="8229600" cy="384175"/>
          </a:xfrm>
          <a:prstGeom prst="rect">
            <a:avLst/>
          </a:prstGeom>
        </p:spPr>
        <p:txBody>
          <a:bodyPr/>
          <a:lstStyle>
            <a:lvl1pPr>
              <a:defRPr>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8792914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hank You - External">
    <p:spTree>
      <p:nvGrpSpPr>
        <p:cNvPr id="1" name=""/>
        <p:cNvGrpSpPr/>
        <p:nvPr/>
      </p:nvGrpSpPr>
      <p:grpSpPr>
        <a:xfrm>
          <a:off x="0" y="0"/>
          <a:ext cx="0" cy="0"/>
          <a:chOff x="0" y="0"/>
          <a:chExt cx="0" cy="0"/>
        </a:xfrm>
      </p:grpSpPr>
      <p:sp>
        <p:nvSpPr>
          <p:cNvPr id="4" name="Rectangle 3"/>
          <p:cNvSpPr/>
          <p:nvPr userDrawn="1"/>
        </p:nvSpPr>
        <p:spPr>
          <a:xfrm>
            <a:off x="7010400" y="728772"/>
            <a:ext cx="1981200" cy="21477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userDrawn="1"/>
        </p:nvSpPr>
        <p:spPr>
          <a:xfrm>
            <a:off x="0" y="2952750"/>
            <a:ext cx="9144000" cy="1905001"/>
          </a:xfrm>
          <a:prstGeom prst="rect">
            <a:avLst/>
          </a:prstGeom>
          <a:solidFill>
            <a:srgbClr val="BFBFB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grpSp>
        <p:nvGrpSpPr>
          <p:cNvPr id="5" name="Group 4"/>
          <p:cNvGrpSpPr/>
          <p:nvPr userDrawn="1"/>
        </p:nvGrpSpPr>
        <p:grpSpPr>
          <a:xfrm>
            <a:off x="0" y="3070421"/>
            <a:ext cx="9144000" cy="1253929"/>
            <a:chOff x="0" y="4343400"/>
            <a:chExt cx="9144000" cy="1671905"/>
          </a:xfrm>
        </p:grpSpPr>
        <p:pic>
          <p:nvPicPr>
            <p:cNvPr id="6" name="Picture 4" descr="http://1.bp.blogspot.com/_lzo-Ckga3PM/TTytvMofCAI/AAAAAAAAASw/MUWiPwAb1M0/s1600/Thank-you-in-many-languages.jpg"/>
            <p:cNvPicPr>
              <a:picLocks noChangeAspect="1" noChangeArrowheads="1"/>
            </p:cNvPicPr>
            <p:nvPr userDrawn="1"/>
          </p:nvPicPr>
          <p:blipFill rotWithShape="1">
            <a:blip r:embed="rId2" cstate="print">
              <a:clrChange>
                <a:clrFrom>
                  <a:srgbClr val="FFFFFF"/>
                </a:clrFrom>
                <a:clrTo>
                  <a:srgbClr val="FFFFFF">
                    <a:alpha val="0"/>
                  </a:srgbClr>
                </a:clrTo>
              </a:clrChange>
              <a:duotone>
                <a:prstClr val="black"/>
                <a:schemeClr val="accent1">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39721"/>
            <a:stretch/>
          </p:blipFill>
          <p:spPr bwMode="auto">
            <a:xfrm>
              <a:off x="0" y="4343400"/>
              <a:ext cx="1734606" cy="167190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ttp://1.bp.blogspot.com/_lzo-Ckga3PM/TTytvMofCAI/AAAAAAAAASw/MUWiPwAb1M0/s1600/Thank-you-in-many-languages.jpg"/>
            <p:cNvPicPr>
              <a:picLocks noChangeAspect="1" noChangeArrowheads="1"/>
            </p:cNvPicPr>
            <p:nvPr userDrawn="1"/>
          </p:nvPicPr>
          <p:blipFill>
            <a:blip r:embed="rId2" cstate="print">
              <a:clrChange>
                <a:clrFrom>
                  <a:srgbClr val="FFFFFF"/>
                </a:clrFrom>
                <a:clrTo>
                  <a:srgbClr val="FFFFFF">
                    <a:alpha val="0"/>
                  </a:srgbClr>
                </a:clrTo>
              </a:clrChange>
              <a:duotone>
                <a:prstClr val="black"/>
                <a:schemeClr val="accent1">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694394" y="4343400"/>
              <a:ext cx="2877606" cy="167190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http://1.bp.blogspot.com/_lzo-Ckga3PM/TTytvMofCAI/AAAAAAAAASw/MUWiPwAb1M0/s1600/Thank-you-in-many-languages.jpg"/>
            <p:cNvPicPr>
              <a:picLocks noChangeAspect="1" noChangeArrowheads="1"/>
            </p:cNvPicPr>
            <p:nvPr userDrawn="1"/>
          </p:nvPicPr>
          <p:blipFill>
            <a:blip r:embed="rId2" cstate="print">
              <a:clrChange>
                <a:clrFrom>
                  <a:srgbClr val="FFFFFF"/>
                </a:clrFrom>
                <a:clrTo>
                  <a:srgbClr val="FFFFFF">
                    <a:alpha val="0"/>
                  </a:srgbClr>
                </a:clrTo>
              </a:clrChange>
              <a:duotone>
                <a:prstClr val="black"/>
                <a:schemeClr val="accent1">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4513794" y="4343400"/>
              <a:ext cx="2877606" cy="167190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http://1.bp.blogspot.com/_lzo-Ckga3PM/TTytvMofCAI/AAAAAAAAASw/MUWiPwAb1M0/s1600/Thank-you-in-many-languages.jpg"/>
            <p:cNvPicPr>
              <a:picLocks noChangeAspect="1" noChangeArrowheads="1"/>
            </p:cNvPicPr>
            <p:nvPr userDrawn="1"/>
          </p:nvPicPr>
          <p:blipFill rotWithShape="1">
            <a:blip r:embed="rId2" cstate="print">
              <a:clrChange>
                <a:clrFrom>
                  <a:srgbClr val="FFFFFF"/>
                </a:clrFrom>
                <a:clrTo>
                  <a:srgbClr val="FFFFFF">
                    <a:alpha val="0"/>
                  </a:srgbClr>
                </a:clrTo>
              </a:clrChange>
              <a:duotone>
                <a:prstClr val="black"/>
                <a:schemeClr val="accent1">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r="37072"/>
            <a:stretch/>
          </p:blipFill>
          <p:spPr bwMode="auto">
            <a:xfrm>
              <a:off x="7333194" y="4343400"/>
              <a:ext cx="1810806" cy="1671905"/>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Text Placeholder 5"/>
          <p:cNvSpPr>
            <a:spLocks noGrp="1"/>
          </p:cNvSpPr>
          <p:nvPr>
            <p:ph type="body" sz="quarter" idx="11" hasCustomPrompt="1"/>
          </p:nvPr>
        </p:nvSpPr>
        <p:spPr>
          <a:xfrm>
            <a:off x="7010400" y="728772"/>
            <a:ext cx="1981200" cy="2147777"/>
          </a:xfrm>
        </p:spPr>
        <p:txBody>
          <a:bodyPr>
            <a:normAutofit/>
          </a:bodyPr>
          <a:lstStyle>
            <a:lvl1pPr marL="45720" indent="0">
              <a:buNone/>
              <a:defRPr sz="2000">
                <a:solidFill>
                  <a:schemeClr val="bg1"/>
                </a:solidFill>
                <a:latin typeface="Kozuka Gothic Pro EL" pitchFamily="34" charset="-128"/>
                <a:ea typeface="Kozuka Gothic Pro EL" pitchFamily="34" charset="-128"/>
              </a:defRPr>
            </a:lvl1pPr>
            <a:lvl2pPr marL="365760" indent="0">
              <a:buNone/>
              <a:defRPr>
                <a:solidFill>
                  <a:schemeClr val="bg1"/>
                </a:solidFill>
                <a:latin typeface="Segoe WP N Light" pitchFamily="34" charset="0"/>
              </a:defRPr>
            </a:lvl2pPr>
            <a:lvl3pPr marL="640080" indent="0">
              <a:buNone/>
              <a:defRPr>
                <a:solidFill>
                  <a:schemeClr val="bg1"/>
                </a:solidFill>
                <a:latin typeface="Segoe WP N Light" pitchFamily="34" charset="0"/>
              </a:defRPr>
            </a:lvl3pPr>
            <a:lvl4pPr marL="914400" indent="0">
              <a:buNone/>
              <a:defRPr>
                <a:solidFill>
                  <a:schemeClr val="bg1"/>
                </a:solidFill>
                <a:latin typeface="Segoe WP N Light" pitchFamily="34" charset="0"/>
              </a:defRPr>
            </a:lvl4pPr>
            <a:lvl5pPr marL="1097280" indent="0">
              <a:buNone/>
              <a:defRPr>
                <a:solidFill>
                  <a:schemeClr val="bg1"/>
                </a:solidFill>
                <a:latin typeface="Segoe WP N Light" pitchFamily="34" charset="0"/>
              </a:defRPr>
            </a:lvl5pPr>
          </a:lstStyle>
          <a:p>
            <a:pPr lvl="0"/>
            <a:r>
              <a:rPr lang="en-US" dirty="0" smtClean="0"/>
              <a:t>Name</a:t>
            </a:r>
          </a:p>
          <a:p>
            <a:pPr lvl="0"/>
            <a:r>
              <a:rPr lang="en-US" dirty="0" smtClean="0"/>
              <a:t>Title</a:t>
            </a:r>
          </a:p>
          <a:p>
            <a:pPr lvl="0"/>
            <a:r>
              <a:rPr lang="en-US" dirty="0" smtClean="0"/>
              <a:t>Email</a:t>
            </a:r>
          </a:p>
          <a:p>
            <a:pPr lvl="0"/>
            <a:r>
              <a:rPr lang="en-US" dirty="0" smtClean="0"/>
              <a:t>Phone</a:t>
            </a:r>
          </a:p>
        </p:txBody>
      </p:sp>
      <p:sp>
        <p:nvSpPr>
          <p:cNvPr id="16" name="Rectangle 6"/>
          <p:cNvSpPr>
            <a:spLocks noChangeArrowheads="1"/>
          </p:cNvSpPr>
          <p:nvPr userDrawn="1"/>
        </p:nvSpPr>
        <p:spPr bwMode="auto">
          <a:xfrm>
            <a:off x="0" y="4324350"/>
            <a:ext cx="9144000" cy="565974"/>
          </a:xfrm>
          <a:prstGeom prst="rect">
            <a:avLst/>
          </a:prstGeom>
          <a:noFill/>
          <a:ln w="9525">
            <a:noFill/>
            <a:miter lim="800000"/>
            <a:headEnd/>
            <a:tailEnd/>
          </a:ln>
          <a:effectLst/>
        </p:spPr>
        <p:txBody>
          <a:bodyPr wrap="square" lIns="217598" tIns="108800" rIns="217598" bIns="108800" anchor="b">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750" b="1" dirty="0" smtClean="0">
                <a:solidFill>
                  <a:schemeClr val="bg2">
                    <a:lumMod val="50000"/>
                  </a:schemeClr>
                </a:solidFill>
              </a:rPr>
              <a:t>Copyright © 2012 Certiport Corporation.  </a:t>
            </a:r>
            <a:r>
              <a:rPr lang="en-US" sz="750" b="0" dirty="0" smtClean="0">
                <a:solidFill>
                  <a:schemeClr val="bg2">
                    <a:lumMod val="50000"/>
                  </a:schemeClr>
                </a:solidFill>
              </a:rPr>
              <a:t>All rights reserved. Certiport and the Certiport Logo are trademarks or registered trademarks of Certiport Corporation or its affiliates in the U.S. and other countries.  Other names may be trademarks of their respective owners. </a:t>
            </a:r>
            <a:r>
              <a:rPr lang="en-US" sz="750" dirty="0" smtClean="0">
                <a:solidFill>
                  <a:schemeClr val="bg2">
                    <a:lumMod val="50000"/>
                  </a:schemeClr>
                </a:solidFill>
              </a:rPr>
              <a:t>This document is provided for informational purposes only and is not intended as advertising.  All warranties relating to the information in this document, either express or implied, are disclaimed to the maximum extent allowed by law.  The information in this document is subject to change without notice.</a:t>
            </a:r>
            <a:endParaRPr lang="en-US" sz="750" b="0" dirty="0" smtClean="0">
              <a:solidFill>
                <a:schemeClr val="bg2">
                  <a:lumMod val="50000"/>
                </a:schemeClr>
              </a:solidFill>
            </a:endParaRPr>
          </a:p>
        </p:txBody>
      </p:sp>
      <p:pic>
        <p:nvPicPr>
          <p:cNvPr id="13" name="Picture 12"/>
          <p:cNvPicPr>
            <a:picLocks noChangeAspect="1"/>
          </p:cNvPicPr>
          <p:nvPr userDrawn="1"/>
        </p:nvPicPr>
        <p:blipFill rotWithShape="1">
          <a:blip r:embed="rId4">
            <a:duotone>
              <a:schemeClr val="accent1">
                <a:shade val="45000"/>
                <a:satMod val="135000"/>
              </a:schemeClr>
              <a:prstClr val="white"/>
            </a:duotone>
            <a:extLst>
              <a:ext uri="{28A0092B-C50C-407E-A947-70E740481C1C}">
                <a14:useLocalDpi xmlns:a14="http://schemas.microsoft.com/office/drawing/2010/main" val="0"/>
              </a:ext>
            </a:extLst>
          </a:blip>
          <a:srcRect l="972" t="20485" b="27290"/>
          <a:stretch/>
        </p:blipFill>
        <p:spPr>
          <a:xfrm>
            <a:off x="142875" y="761549"/>
            <a:ext cx="6787906" cy="2115002"/>
          </a:xfrm>
          <a:prstGeom prst="rect">
            <a:avLst/>
          </a:prstGeom>
        </p:spPr>
      </p:pic>
      <p:sp>
        <p:nvSpPr>
          <p:cNvPr id="14" name="Title 4"/>
          <p:cNvSpPr>
            <a:spLocks noGrp="1"/>
          </p:cNvSpPr>
          <p:nvPr>
            <p:ph type="title"/>
          </p:nvPr>
        </p:nvSpPr>
        <p:spPr>
          <a:xfrm>
            <a:off x="381000" y="130175"/>
            <a:ext cx="8229600" cy="460375"/>
          </a:xfrm>
          <a:prstGeom prst="rect">
            <a:avLst/>
          </a:prstGeom>
        </p:spPr>
        <p:txBody>
          <a:bodyPr/>
          <a:lstStyle>
            <a:lvl1pPr>
              <a:defRPr>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00119531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CE5DCB8-EFC2-4018-A50D-06396FE31732}" type="datetimeFigureOut">
              <a:rPr lang="en-US" smtClean="0"/>
              <a:t>10/30/2013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D715E2-D806-4BEE-9500-C2611A4BAFEA}" type="slidenum">
              <a:rPr lang="en-US" smtClean="0"/>
              <a:t>‹N›</a:t>
            </a:fld>
            <a:endParaRPr lang="en-US"/>
          </a:p>
        </p:txBody>
      </p:sp>
      <p:sp>
        <p:nvSpPr>
          <p:cNvPr id="2" name="Title 1"/>
          <p:cNvSpPr>
            <a:spLocks noGrp="1"/>
          </p:cNvSpPr>
          <p:nvPr>
            <p:ph type="title"/>
          </p:nvPr>
        </p:nvSpPr>
        <p:spPr>
          <a:xfrm>
            <a:off x="304800" y="130175"/>
            <a:ext cx="8229600" cy="460375"/>
          </a:xfrm>
          <a:prstGeom prst="rect">
            <a:avLst/>
          </a:prstGeom>
        </p:spPr>
        <p:txBody>
          <a:bodyPr/>
          <a:lstStyle>
            <a:lvl1pPr>
              <a:defRPr b="0">
                <a:solidFill>
                  <a:schemeClr val="bg1"/>
                </a:solidFill>
              </a:defRPr>
            </a:lvl1pPr>
          </a:lstStyle>
          <a:p>
            <a:r>
              <a:rPr lang="en-US" dirty="0" smtClean="0"/>
              <a:t>Click to edit Master title style</a:t>
            </a:r>
            <a:endParaRPr lang="en-US" dirty="0"/>
          </a:p>
        </p:txBody>
      </p:sp>
      <p:sp>
        <p:nvSpPr>
          <p:cNvPr id="8" name="Content Placeholder 7"/>
          <p:cNvSpPr>
            <a:spLocks noGrp="1"/>
          </p:cNvSpPr>
          <p:nvPr>
            <p:ph sz="quarter" idx="13"/>
          </p:nvPr>
        </p:nvSpPr>
        <p:spPr>
          <a:xfrm>
            <a:off x="457200" y="742950"/>
            <a:ext cx="8229600" cy="4038600"/>
          </a:xfrm>
        </p:spPr>
        <p:txBody>
          <a:bodyPr/>
          <a:lstStyle>
            <a:lvl1pPr marL="457200" indent="-457200">
              <a:buClr>
                <a:srgbClr val="00853F"/>
              </a:buClr>
              <a:buSzPct val="135000"/>
              <a:buFont typeface="Wingdings" pitchFamily="2" charset="2"/>
              <a:buChar char="§"/>
              <a:defRPr sz="2800">
                <a:solidFill>
                  <a:srgbClr val="00B050"/>
                </a:solidFill>
              </a:defRPr>
            </a:lvl1pPr>
            <a:lvl2pPr marL="742950" indent="-285750">
              <a:buClr>
                <a:srgbClr val="00853F"/>
              </a:buClr>
              <a:buFont typeface="Wingdings" pitchFamily="2" charset="2"/>
              <a:buChar char="§"/>
              <a:defRPr sz="2400"/>
            </a:lvl2pPr>
            <a:lvl3pPr marL="1143000" indent="-228600">
              <a:buClr>
                <a:srgbClr val="00853F"/>
              </a:buClr>
              <a:buFont typeface="Wingdings" pitchFamily="2" charset="2"/>
              <a:buChar char="§"/>
              <a:defRPr sz="2200"/>
            </a:lvl3pPr>
            <a:lvl4pPr marL="1600200" indent="-228600">
              <a:buClr>
                <a:srgbClr val="00853F"/>
              </a:buClr>
              <a:buFont typeface="Wingdings" pitchFamily="2" charset="2"/>
              <a:buChar char="§"/>
              <a:defRPr/>
            </a:lvl4pPr>
            <a:lvl5pPr marL="2057400" indent="-228600">
              <a:buClr>
                <a:srgbClr val="00853F"/>
              </a:buClr>
              <a:buFont typeface="Wingdings" pitchFamily="2" charset="2"/>
              <a:buChar cha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669607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6" name="Content Placeholder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238750"/>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209550"/>
            <a:ext cx="9144000" cy="416139"/>
          </a:xfrm>
          <a:prstGeom prst="rect">
            <a:avLst/>
          </a:prstGeom>
        </p:spPr>
      </p:pic>
      <p:sp>
        <p:nvSpPr>
          <p:cNvPr id="9" name="Title 1"/>
          <p:cNvSpPr>
            <a:spLocks noGrp="1"/>
          </p:cNvSpPr>
          <p:nvPr>
            <p:ph type="title"/>
          </p:nvPr>
        </p:nvSpPr>
        <p:spPr>
          <a:xfrm>
            <a:off x="457200" y="209550"/>
            <a:ext cx="8229600" cy="384175"/>
          </a:xfrm>
          <a:prstGeom prst="rect">
            <a:avLst/>
          </a:prstGeom>
        </p:spPr>
        <p:txBody>
          <a:bodyPr/>
          <a:lstStyle>
            <a:lvl1pPr>
              <a:defRPr>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8792914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6" name="Content Placeholder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200650"/>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209550"/>
            <a:ext cx="9144000" cy="416139"/>
          </a:xfrm>
          <a:prstGeom prst="rect">
            <a:avLst/>
          </a:prstGeom>
        </p:spPr>
      </p:pic>
      <p:sp>
        <p:nvSpPr>
          <p:cNvPr id="9" name="Title 1"/>
          <p:cNvSpPr>
            <a:spLocks noGrp="1"/>
          </p:cNvSpPr>
          <p:nvPr>
            <p:ph type="title"/>
          </p:nvPr>
        </p:nvSpPr>
        <p:spPr>
          <a:xfrm>
            <a:off x="457200" y="209550"/>
            <a:ext cx="8229600" cy="384175"/>
          </a:xfrm>
          <a:prstGeom prst="rect">
            <a:avLst/>
          </a:prstGeom>
        </p:spPr>
        <p:txBody>
          <a:bodyPr/>
          <a:lstStyle>
            <a:lvl1pPr>
              <a:defRPr>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8792914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pic>
        <p:nvPicPr>
          <p:cNvPr id="6" name="Content Placeholder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525" y="0"/>
            <a:ext cx="9153525" cy="5162550"/>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209550"/>
            <a:ext cx="9144000" cy="416139"/>
          </a:xfrm>
          <a:prstGeom prst="rect">
            <a:avLst/>
          </a:prstGeom>
        </p:spPr>
      </p:pic>
      <p:sp>
        <p:nvSpPr>
          <p:cNvPr id="9" name="Title 1"/>
          <p:cNvSpPr>
            <a:spLocks noGrp="1"/>
          </p:cNvSpPr>
          <p:nvPr>
            <p:ph type="title"/>
          </p:nvPr>
        </p:nvSpPr>
        <p:spPr>
          <a:xfrm>
            <a:off x="457200" y="209550"/>
            <a:ext cx="8229600" cy="384175"/>
          </a:xfrm>
          <a:prstGeom prst="rect">
            <a:avLst/>
          </a:prstGeom>
        </p:spPr>
        <p:txBody>
          <a:bodyPr/>
          <a:lstStyle>
            <a:lvl1pPr>
              <a:defRPr>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8792914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pic>
        <p:nvPicPr>
          <p:cNvPr id="6" name="Content Placeholder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9144000" cy="5162550"/>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209550"/>
            <a:ext cx="9144000" cy="416139"/>
          </a:xfrm>
          <a:prstGeom prst="rect">
            <a:avLst/>
          </a:prstGeom>
        </p:spPr>
      </p:pic>
      <p:sp>
        <p:nvSpPr>
          <p:cNvPr id="9" name="Title 1"/>
          <p:cNvSpPr>
            <a:spLocks noGrp="1"/>
          </p:cNvSpPr>
          <p:nvPr>
            <p:ph type="title"/>
          </p:nvPr>
        </p:nvSpPr>
        <p:spPr>
          <a:xfrm>
            <a:off x="457200" y="209550"/>
            <a:ext cx="8229600" cy="384175"/>
          </a:xfrm>
          <a:prstGeom prst="rect">
            <a:avLst/>
          </a:prstGeom>
        </p:spPr>
        <p:txBody>
          <a:bodyPr/>
          <a:lstStyle>
            <a:lvl1pPr>
              <a:defRPr>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879291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E5DCB8-EFC2-4018-A50D-06396FE31732}" type="datetimeFigureOut">
              <a:rPr lang="en-US" smtClean="0"/>
              <a:t>10/30/2013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D715E2-D806-4BEE-9500-C2611A4BAFEA}" type="slidenum">
              <a:rPr lang="en-US" smtClean="0"/>
              <a:t>‹N›</a:t>
            </a:fld>
            <a:endParaRPr lang="en-US"/>
          </a:p>
        </p:txBody>
      </p:sp>
    </p:spTree>
    <p:extLst>
      <p:ext uri="{BB962C8B-B14F-4D97-AF65-F5344CB8AC3E}">
        <p14:creationId xmlns:p14="http://schemas.microsoft.com/office/powerpoint/2010/main" val="9073873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pic>
        <p:nvPicPr>
          <p:cNvPr id="6" name="Content Placeholder 5"/>
          <p:cNvPicPr>
            <a:picLocks noChangeAspect="1"/>
          </p:cNvPicPr>
          <p:nvPr userDrawn="1"/>
        </p:nvPicPr>
        <p:blipFill rotWithShape="1">
          <a:blip r:embed="rId2" cstate="print">
            <a:extLst>
              <a:ext uri="{28A0092B-C50C-407E-A947-70E740481C1C}">
                <a14:useLocalDpi xmlns:a14="http://schemas.microsoft.com/office/drawing/2010/main" val="0"/>
              </a:ext>
            </a:extLst>
          </a:blip>
          <a:srcRect l="23461"/>
          <a:stretch/>
        </p:blipFill>
        <p:spPr>
          <a:xfrm>
            <a:off x="0" y="-6645"/>
            <a:ext cx="6712186" cy="4933950"/>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1898" y="198917"/>
            <a:ext cx="9175898" cy="416139"/>
          </a:xfrm>
          <a:prstGeom prst="rect">
            <a:avLst/>
          </a:prstGeom>
        </p:spPr>
      </p:pic>
      <p:sp>
        <p:nvSpPr>
          <p:cNvPr id="9" name="Title 1"/>
          <p:cNvSpPr>
            <a:spLocks noGrp="1"/>
          </p:cNvSpPr>
          <p:nvPr>
            <p:ph type="title"/>
          </p:nvPr>
        </p:nvSpPr>
        <p:spPr>
          <a:xfrm>
            <a:off x="148843" y="208144"/>
            <a:ext cx="5943600" cy="384175"/>
          </a:xfrm>
          <a:prstGeom prst="rect">
            <a:avLst/>
          </a:prstGeom>
        </p:spPr>
        <p:txBody>
          <a:bodyPr/>
          <a:lstStyle>
            <a:lvl1pPr>
              <a:defRPr>
                <a:solidFill>
                  <a:schemeClr val="bg1"/>
                </a:solidFill>
              </a:defRPr>
            </a:lvl1pPr>
          </a:lstStyle>
          <a:p>
            <a:r>
              <a:rPr lang="en-US" dirty="0" smtClean="0"/>
              <a:t>Click to edit Master title style</a:t>
            </a:r>
            <a:endParaRPr lang="en-US" dirty="0"/>
          </a:p>
        </p:txBody>
      </p:sp>
      <p:pic>
        <p:nvPicPr>
          <p:cNvPr id="5" name="Picture 4"/>
          <p:cNvPicPr>
            <a:picLocks noChangeAspect="1"/>
          </p:cNvPicPr>
          <p:nvPr userDrawn="1"/>
        </p:nvPicPr>
        <p:blipFill rotWithShape="1">
          <a:blip r:embed="rId4" cstate="print">
            <a:extLst>
              <a:ext uri="{28A0092B-C50C-407E-A947-70E740481C1C}">
                <a14:useLocalDpi xmlns:a14="http://schemas.microsoft.com/office/drawing/2010/main" val="0"/>
              </a:ext>
            </a:extLst>
          </a:blip>
          <a:srcRect t="64501"/>
          <a:stretch/>
        </p:blipFill>
        <p:spPr>
          <a:xfrm>
            <a:off x="6868633" y="486537"/>
            <a:ext cx="1371600" cy="116586"/>
          </a:xfrm>
          <a:prstGeom prst="rect">
            <a:avLst/>
          </a:prstGeom>
        </p:spPr>
      </p:pic>
    </p:spTree>
    <p:extLst>
      <p:ext uri="{BB962C8B-B14F-4D97-AF65-F5344CB8AC3E}">
        <p14:creationId xmlns:p14="http://schemas.microsoft.com/office/powerpoint/2010/main" val="22882708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9CE5DCB8-EFC2-4018-A50D-06396FE31732}" type="datetimeFigureOut">
              <a:rPr lang="en-US" smtClean="0"/>
              <a:t>10/30/2013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D715E2-D806-4BEE-9500-C2611A4BAFEA}" type="slidenum">
              <a:rPr lang="en-US" smtClean="0"/>
              <a:t>‹N›</a:t>
            </a:fld>
            <a:endParaRPr lang="en-US"/>
          </a:p>
        </p:txBody>
      </p:sp>
      <p:sp>
        <p:nvSpPr>
          <p:cNvPr id="10" name="Title 1"/>
          <p:cNvSpPr>
            <a:spLocks noGrp="1"/>
          </p:cNvSpPr>
          <p:nvPr>
            <p:ph type="title"/>
          </p:nvPr>
        </p:nvSpPr>
        <p:spPr>
          <a:xfrm>
            <a:off x="323850" y="130175"/>
            <a:ext cx="8229600" cy="460375"/>
          </a:xfrm>
          <a:prstGeom prst="rect">
            <a:avLst/>
          </a:prstGeom>
        </p:spPr>
        <p:txBody>
          <a:bodyPr/>
          <a:lstStyle>
            <a:lvl1pPr>
              <a:defRPr>
                <a:solidFill>
                  <a:schemeClr val="bg1"/>
                </a:solidFill>
              </a:defRPr>
            </a:lvl1pPr>
          </a:lstStyle>
          <a:p>
            <a:r>
              <a:rPr lang="en-US" dirty="0" smtClean="0"/>
              <a:t>Click to edit Master title style</a:t>
            </a:r>
            <a:endParaRPr lang="en-US" dirty="0"/>
          </a:p>
        </p:txBody>
      </p:sp>
      <p:sp>
        <p:nvSpPr>
          <p:cNvPr id="4" name="Content Placeholder 3"/>
          <p:cNvSpPr>
            <a:spLocks noGrp="1"/>
          </p:cNvSpPr>
          <p:nvPr>
            <p:ph sz="quarter" idx="13"/>
          </p:nvPr>
        </p:nvSpPr>
        <p:spPr>
          <a:xfrm>
            <a:off x="457200" y="742950"/>
            <a:ext cx="4038600" cy="4038600"/>
          </a:xfrm>
        </p:spPr>
        <p:txBody>
          <a:bodyPr/>
          <a:lstStyle>
            <a:lvl1pPr marL="342900" indent="-342900">
              <a:buClr>
                <a:schemeClr val="accent3"/>
              </a:buClr>
              <a:buSzPct val="135000"/>
              <a:buFont typeface="Wingdings" pitchFamily="2" charset="2"/>
              <a:buChar char="§"/>
              <a:defRPr sz="2800">
                <a:solidFill>
                  <a:srgbClr val="00B050"/>
                </a:solidFill>
              </a:defRPr>
            </a:lvl1pPr>
            <a:lvl2pPr marL="742950" indent="-285750">
              <a:buClr>
                <a:schemeClr val="accent3"/>
              </a:buClr>
              <a:buFont typeface="Wingdings" pitchFamily="2" charset="2"/>
              <a:buChar char="§"/>
              <a:defRPr sz="2400"/>
            </a:lvl2pPr>
            <a:lvl3pPr marL="1143000" indent="-228600">
              <a:buClr>
                <a:schemeClr val="accent3"/>
              </a:buClr>
              <a:buFont typeface="Wingdings" pitchFamily="2" charset="2"/>
              <a:buChar char="§"/>
              <a:defRPr sz="2200"/>
            </a:lvl3pPr>
            <a:lvl4pPr marL="1600200" indent="-228600">
              <a:buClr>
                <a:schemeClr val="accent3"/>
              </a:buClr>
              <a:buFont typeface="Wingdings" pitchFamily="2" charset="2"/>
              <a:buChar char="§"/>
              <a:defRPr/>
            </a:lvl4pPr>
            <a:lvl5pPr marL="2057400" indent="-228600">
              <a:buClr>
                <a:schemeClr val="accent3"/>
              </a:buClr>
              <a:buFont typeface="Wingdings" pitchFamily="2" charset="2"/>
              <a:buChar cha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3"/>
          <p:cNvSpPr>
            <a:spLocks noGrp="1"/>
          </p:cNvSpPr>
          <p:nvPr>
            <p:ph sz="quarter" idx="14"/>
          </p:nvPr>
        </p:nvSpPr>
        <p:spPr>
          <a:xfrm>
            <a:off x="4648200" y="742950"/>
            <a:ext cx="4038600" cy="4038600"/>
          </a:xfrm>
        </p:spPr>
        <p:txBody>
          <a:bodyPr/>
          <a:lstStyle>
            <a:lvl1pPr marL="342900" indent="-342900">
              <a:buClr>
                <a:schemeClr val="accent3"/>
              </a:buClr>
              <a:buSzPct val="135000"/>
              <a:buFont typeface="Wingdings" pitchFamily="2" charset="2"/>
              <a:buChar char="§"/>
              <a:defRPr sz="2800">
                <a:solidFill>
                  <a:srgbClr val="00B050"/>
                </a:solidFill>
              </a:defRPr>
            </a:lvl1pPr>
            <a:lvl2pPr marL="742950" indent="-285750">
              <a:buClr>
                <a:schemeClr val="accent3"/>
              </a:buClr>
              <a:buFont typeface="Wingdings" pitchFamily="2" charset="2"/>
              <a:buChar char="§"/>
              <a:defRPr sz="2400"/>
            </a:lvl2pPr>
            <a:lvl3pPr marL="1143000" indent="-228600">
              <a:buClr>
                <a:schemeClr val="accent3"/>
              </a:buClr>
              <a:buFont typeface="Wingdings" pitchFamily="2" charset="2"/>
              <a:buChar char="§"/>
              <a:defRPr sz="2200"/>
            </a:lvl3pPr>
            <a:lvl4pPr marL="1600200" indent="-228600">
              <a:buClr>
                <a:schemeClr val="accent3"/>
              </a:buClr>
              <a:buFont typeface="Wingdings" pitchFamily="2" charset="2"/>
              <a:buChar char="§"/>
              <a:defRPr/>
            </a:lvl4pPr>
            <a:lvl5pPr marL="2057400" indent="-228600">
              <a:buClr>
                <a:schemeClr val="accent3"/>
              </a:buClr>
              <a:buFont typeface="Wingdings" pitchFamily="2" charset="2"/>
              <a:buChar cha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740625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57200" y="742950"/>
            <a:ext cx="4040188" cy="479822"/>
          </a:xfrm>
        </p:spPr>
        <p:txBody>
          <a:bodyPr anchor="b">
            <a:noAutofit/>
          </a:bodyPr>
          <a:lstStyle>
            <a:lvl1pPr marL="0" indent="0">
              <a:buNone/>
              <a:defRPr sz="2400" b="0">
                <a:solidFill>
                  <a:srgbClr val="00B050"/>
                </a:solidFill>
                <a:latin typeface="Kozuka Gothic Pr6N L" pitchFamily="34" charset="-128"/>
                <a:ea typeface="Kozuka Gothic Pr6N L" pitchFamily="34"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Heading</a:t>
            </a:r>
          </a:p>
        </p:txBody>
      </p:sp>
      <p:sp>
        <p:nvSpPr>
          <p:cNvPr id="5" name="Text Placeholder 4"/>
          <p:cNvSpPr>
            <a:spLocks noGrp="1"/>
          </p:cNvSpPr>
          <p:nvPr>
            <p:ph type="body" sz="quarter" idx="3" hasCustomPrompt="1"/>
          </p:nvPr>
        </p:nvSpPr>
        <p:spPr>
          <a:xfrm>
            <a:off x="4645028" y="742950"/>
            <a:ext cx="4041775" cy="479822"/>
          </a:xfrm>
        </p:spPr>
        <p:txBody>
          <a:bodyPr anchor="b">
            <a:normAutofit/>
          </a:bodyPr>
          <a:lstStyle>
            <a:lvl1pPr marL="0" indent="0">
              <a:buNone/>
              <a:defRPr lang="en-US" sz="2400" b="0" kern="1200" dirty="0" smtClean="0">
                <a:solidFill>
                  <a:srgbClr val="00B050"/>
                </a:solidFill>
                <a:latin typeface="Kozuka Gothic Pr6N L" pitchFamily="34" charset="-128"/>
                <a:ea typeface="Kozuka Gothic Pr6N L" pitchFamily="34" charset="-128"/>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pPr>
            <a:r>
              <a:rPr lang="en-US" dirty="0" smtClean="0"/>
              <a:t>Click to Edit Heading</a:t>
            </a:r>
          </a:p>
        </p:txBody>
      </p:sp>
      <p:sp>
        <p:nvSpPr>
          <p:cNvPr id="7" name="Date Placeholder 6"/>
          <p:cNvSpPr>
            <a:spLocks noGrp="1"/>
          </p:cNvSpPr>
          <p:nvPr>
            <p:ph type="dt" sz="half" idx="10"/>
          </p:nvPr>
        </p:nvSpPr>
        <p:spPr/>
        <p:txBody>
          <a:bodyPr/>
          <a:lstStyle/>
          <a:p>
            <a:fld id="{9CE5DCB8-EFC2-4018-A50D-06396FE31732}" type="datetimeFigureOut">
              <a:rPr lang="en-US" smtClean="0"/>
              <a:t>10/30/2013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1D715E2-D806-4BEE-9500-C2611A4BAFEA}" type="slidenum">
              <a:rPr lang="en-US" smtClean="0"/>
              <a:t>‹N›</a:t>
            </a:fld>
            <a:endParaRPr lang="en-US"/>
          </a:p>
        </p:txBody>
      </p:sp>
      <p:sp>
        <p:nvSpPr>
          <p:cNvPr id="10" name="Title 1"/>
          <p:cNvSpPr>
            <a:spLocks noGrp="1"/>
          </p:cNvSpPr>
          <p:nvPr>
            <p:ph type="title"/>
          </p:nvPr>
        </p:nvSpPr>
        <p:spPr>
          <a:xfrm>
            <a:off x="342900" y="130175"/>
            <a:ext cx="8229600" cy="460375"/>
          </a:xfrm>
          <a:prstGeom prst="rect">
            <a:avLst/>
          </a:prstGeom>
        </p:spPr>
        <p:txBody>
          <a:bodyPr/>
          <a:lstStyle>
            <a:lvl1pPr>
              <a:defRPr>
                <a:solidFill>
                  <a:schemeClr val="bg1"/>
                </a:solidFill>
              </a:defRPr>
            </a:lvl1pPr>
          </a:lstStyle>
          <a:p>
            <a:r>
              <a:rPr lang="en-US" dirty="0" smtClean="0"/>
              <a:t>Click to edit Master title style</a:t>
            </a:r>
            <a:endParaRPr lang="en-US" dirty="0"/>
          </a:p>
        </p:txBody>
      </p:sp>
      <p:sp>
        <p:nvSpPr>
          <p:cNvPr id="11" name="Content Placeholder 10"/>
          <p:cNvSpPr>
            <a:spLocks noGrp="1"/>
          </p:cNvSpPr>
          <p:nvPr>
            <p:ph sz="quarter" idx="13"/>
          </p:nvPr>
        </p:nvSpPr>
        <p:spPr>
          <a:xfrm>
            <a:off x="457200" y="1276350"/>
            <a:ext cx="4038600" cy="3505200"/>
          </a:xfrm>
        </p:spPr>
        <p:txBody>
          <a:bodyPr/>
          <a:lstStyle>
            <a:lvl1pPr marL="342900" indent="-342900">
              <a:buClr>
                <a:schemeClr val="accent3"/>
              </a:buClr>
              <a:buSzPct val="135000"/>
              <a:buFont typeface="Wingdings" pitchFamily="2" charset="2"/>
              <a:buChar char="§"/>
              <a:defRPr sz="2200"/>
            </a:lvl1pPr>
            <a:lvl2pPr marL="742950" indent="-285750">
              <a:buClr>
                <a:schemeClr val="accent3"/>
              </a:buClr>
              <a:buFont typeface="Wingdings" pitchFamily="2" charset="2"/>
              <a:buChar char="§"/>
              <a:defRPr sz="2000"/>
            </a:lvl2pPr>
            <a:lvl3pPr marL="1143000" indent="-228600">
              <a:buClr>
                <a:schemeClr val="accent3"/>
              </a:buClr>
              <a:buFont typeface="Wingdings" pitchFamily="2" charset="2"/>
              <a:buChar char="§"/>
              <a:defRPr sz="1800"/>
            </a:lvl3pPr>
            <a:lvl4pPr marL="1600200" indent="-228600">
              <a:buFont typeface="Wingdings" pitchFamily="2" charset="2"/>
              <a:buChar char="§"/>
              <a:defRPr/>
            </a:lvl4pPr>
            <a:lvl5pPr marL="2057400" indent="-228600">
              <a:buFont typeface="Wingdings" pitchFamily="2" charset="2"/>
              <a:buChar char="§"/>
              <a:defRPr/>
            </a:lvl5pPr>
          </a:lstStyle>
          <a:p>
            <a:pPr lvl="0"/>
            <a:r>
              <a:rPr lang="en-US" dirty="0" smtClean="0"/>
              <a:t>Click to edit Master text styles</a:t>
            </a:r>
          </a:p>
          <a:p>
            <a:pPr lvl="1"/>
            <a:r>
              <a:rPr lang="en-US" dirty="0" smtClean="0"/>
              <a:t>Second level</a:t>
            </a:r>
          </a:p>
          <a:p>
            <a:pPr lvl="2"/>
            <a:r>
              <a:rPr lang="en-US" dirty="0" smtClean="0"/>
              <a:t>Third level</a:t>
            </a:r>
            <a:endParaRPr lang="en-US" dirty="0"/>
          </a:p>
        </p:txBody>
      </p:sp>
      <p:sp>
        <p:nvSpPr>
          <p:cNvPr id="12" name="Content Placeholder 10"/>
          <p:cNvSpPr>
            <a:spLocks noGrp="1"/>
          </p:cNvSpPr>
          <p:nvPr>
            <p:ph sz="quarter" idx="14"/>
          </p:nvPr>
        </p:nvSpPr>
        <p:spPr>
          <a:xfrm>
            <a:off x="4648200" y="1276350"/>
            <a:ext cx="4038600" cy="3505200"/>
          </a:xfrm>
        </p:spPr>
        <p:txBody>
          <a:bodyPr/>
          <a:lstStyle>
            <a:lvl1pPr marL="342900" indent="-342900">
              <a:buClr>
                <a:schemeClr val="accent3"/>
              </a:buClr>
              <a:buSzPct val="135000"/>
              <a:buFont typeface="Wingdings" pitchFamily="2" charset="2"/>
              <a:buChar char="§"/>
              <a:defRPr sz="2200"/>
            </a:lvl1pPr>
            <a:lvl2pPr marL="742950" indent="-285750">
              <a:buClr>
                <a:schemeClr val="accent3"/>
              </a:buClr>
              <a:buFont typeface="Wingdings" pitchFamily="2" charset="2"/>
              <a:buChar char="§"/>
              <a:defRPr sz="2000"/>
            </a:lvl2pPr>
            <a:lvl3pPr marL="1143000" indent="-228600">
              <a:buClr>
                <a:schemeClr val="accent3"/>
              </a:buClr>
              <a:buFont typeface="Wingdings" pitchFamily="2" charset="2"/>
              <a:buChar char="§"/>
              <a:defRPr sz="1800"/>
            </a:lvl3pPr>
            <a:lvl4pPr marL="1600200" indent="-228600">
              <a:buFont typeface="Wingdings" pitchFamily="2" charset="2"/>
              <a:buChar char="§"/>
              <a:defRPr/>
            </a:lvl4pPr>
            <a:lvl5pPr marL="2057400" indent="-228600">
              <a:buFont typeface="Wingdings" pitchFamily="2" charset="2"/>
              <a:buChar char="§"/>
              <a:defRPr/>
            </a:lvl5pPr>
          </a:lstStyle>
          <a:p>
            <a:pPr lvl="0"/>
            <a:r>
              <a:rPr lang="en-US" dirty="0" smtClean="0"/>
              <a:t>Click to edit Master text styles</a:t>
            </a:r>
          </a:p>
          <a:p>
            <a:pPr lvl="1"/>
            <a:r>
              <a:rPr lang="en-US" dirty="0" smtClean="0"/>
              <a:t>Second level</a:t>
            </a:r>
          </a:p>
          <a:p>
            <a:pPr lvl="2"/>
            <a:r>
              <a:rPr lang="en-US" dirty="0" smtClean="0"/>
              <a:t>Third level</a:t>
            </a:r>
            <a:endParaRPr lang="en-US" dirty="0"/>
          </a:p>
        </p:txBody>
      </p:sp>
    </p:spTree>
    <p:extLst>
      <p:ext uri="{BB962C8B-B14F-4D97-AF65-F5344CB8AC3E}">
        <p14:creationId xmlns:p14="http://schemas.microsoft.com/office/powerpoint/2010/main" val="25108771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CE5DCB8-EFC2-4018-A50D-06396FE31732}" type="datetimeFigureOut">
              <a:rPr lang="en-US" smtClean="0"/>
              <a:t>10/30/2013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1D715E2-D806-4BEE-9500-C2611A4BAFEA}" type="slidenum">
              <a:rPr lang="en-US" smtClean="0"/>
              <a:t>‹N›</a:t>
            </a:fld>
            <a:endParaRPr lang="en-US"/>
          </a:p>
        </p:txBody>
      </p:sp>
      <p:sp>
        <p:nvSpPr>
          <p:cNvPr id="6" name="Title 1"/>
          <p:cNvSpPr>
            <a:spLocks noGrp="1"/>
          </p:cNvSpPr>
          <p:nvPr>
            <p:ph type="title"/>
          </p:nvPr>
        </p:nvSpPr>
        <p:spPr>
          <a:xfrm>
            <a:off x="333375" y="133350"/>
            <a:ext cx="8229600" cy="460375"/>
          </a:xfrm>
          <a:prstGeom prst="rect">
            <a:avLst/>
          </a:prstGeom>
        </p:spPr>
        <p:txBody>
          <a:bodyPr/>
          <a:lstStyle>
            <a:lvl1pPr>
              <a:defRPr>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7804580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457202" y="711664"/>
            <a:ext cx="4038598" cy="4069885"/>
          </a:xfrm>
        </p:spPr>
        <p:txBody>
          <a:bodyPr>
            <a:normAutofit/>
          </a:bodyPr>
          <a:lstStyle>
            <a:lvl1pPr marL="0" indent="0">
              <a:buNone/>
              <a:defRPr sz="2200">
                <a:latin typeface="+mn-lt"/>
                <a:ea typeface="Kozuka Gothic Pr6N L" pitchFamily="34" charset="-128"/>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9CE5DCB8-EFC2-4018-A50D-06396FE31732}" type="datetimeFigureOut">
              <a:rPr lang="en-US" smtClean="0"/>
              <a:t>10/30/2013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D715E2-D806-4BEE-9500-C2611A4BAFEA}" type="slidenum">
              <a:rPr lang="en-US" smtClean="0"/>
              <a:t>‹N›</a:t>
            </a:fld>
            <a:endParaRPr lang="en-US"/>
          </a:p>
        </p:txBody>
      </p:sp>
      <p:sp>
        <p:nvSpPr>
          <p:cNvPr id="8" name="Title 1"/>
          <p:cNvSpPr>
            <a:spLocks noGrp="1"/>
          </p:cNvSpPr>
          <p:nvPr>
            <p:ph type="title"/>
          </p:nvPr>
        </p:nvSpPr>
        <p:spPr>
          <a:xfrm>
            <a:off x="352425" y="133350"/>
            <a:ext cx="8229600" cy="460375"/>
          </a:xfrm>
          <a:prstGeom prst="rect">
            <a:avLst/>
          </a:prstGeom>
        </p:spPr>
        <p:txBody>
          <a:bodyPr/>
          <a:lstStyle>
            <a:lvl1pPr>
              <a:defRPr>
                <a:solidFill>
                  <a:schemeClr val="bg1"/>
                </a:solidFill>
              </a:defRPr>
            </a:lvl1pPr>
          </a:lstStyle>
          <a:p>
            <a:r>
              <a:rPr lang="en-US" dirty="0" smtClean="0"/>
              <a:t>Click to edit Master title style</a:t>
            </a:r>
            <a:endParaRPr lang="en-US" dirty="0"/>
          </a:p>
        </p:txBody>
      </p:sp>
      <p:sp>
        <p:nvSpPr>
          <p:cNvPr id="9" name="Content Placeholder 10"/>
          <p:cNvSpPr>
            <a:spLocks noGrp="1"/>
          </p:cNvSpPr>
          <p:nvPr>
            <p:ph sz="quarter" idx="13"/>
          </p:nvPr>
        </p:nvSpPr>
        <p:spPr>
          <a:xfrm>
            <a:off x="4648200" y="711664"/>
            <a:ext cx="4038600" cy="4069886"/>
          </a:xfrm>
        </p:spPr>
        <p:txBody>
          <a:bodyPr/>
          <a:lstStyle>
            <a:lvl1pPr marL="342900" indent="-342900">
              <a:buClr>
                <a:schemeClr val="accent3"/>
              </a:buClr>
              <a:buSzPct val="135000"/>
              <a:buFont typeface="Wingdings" pitchFamily="2" charset="2"/>
              <a:buChar char="§"/>
              <a:defRPr sz="2200">
                <a:solidFill>
                  <a:srgbClr val="00B050"/>
                </a:solidFill>
              </a:defRPr>
            </a:lvl1pPr>
            <a:lvl2pPr marL="742950" indent="-285750">
              <a:buClr>
                <a:schemeClr val="accent3"/>
              </a:buClr>
              <a:buFont typeface="Wingdings" pitchFamily="2" charset="2"/>
              <a:buChar char="§"/>
              <a:defRPr sz="2000"/>
            </a:lvl2pPr>
            <a:lvl3pPr marL="1143000" indent="-228600">
              <a:buClr>
                <a:schemeClr val="accent3"/>
              </a:buClr>
              <a:buFont typeface="Wingdings" pitchFamily="2" charset="2"/>
              <a:buChar char="§"/>
              <a:defRPr sz="1800"/>
            </a:lvl3pPr>
            <a:lvl4pPr marL="1600200" indent="-228600">
              <a:buFont typeface="Wingdings" pitchFamily="2" charset="2"/>
              <a:buChar char="§"/>
              <a:defRPr/>
            </a:lvl4pPr>
            <a:lvl5pPr marL="2057400" indent="-228600">
              <a:buFont typeface="Wingdings" pitchFamily="2" charset="2"/>
              <a:buChar char="§"/>
              <a:defRPr/>
            </a:lvl5pPr>
          </a:lstStyle>
          <a:p>
            <a:pPr lvl="0"/>
            <a:r>
              <a:rPr lang="en-US" dirty="0" smtClean="0"/>
              <a:t>Click to edit Master text styles</a:t>
            </a:r>
          </a:p>
          <a:p>
            <a:pPr lvl="1"/>
            <a:r>
              <a:rPr lang="en-US" dirty="0" smtClean="0"/>
              <a:t>Second level</a:t>
            </a:r>
          </a:p>
          <a:p>
            <a:pPr lvl="2"/>
            <a:r>
              <a:rPr lang="en-US" dirty="0" smtClean="0"/>
              <a:t>Third level</a:t>
            </a:r>
            <a:endParaRPr lang="en-US" dirty="0"/>
          </a:p>
        </p:txBody>
      </p:sp>
    </p:spTree>
    <p:extLst>
      <p:ext uri="{BB962C8B-B14F-4D97-AF65-F5344CB8AC3E}">
        <p14:creationId xmlns:p14="http://schemas.microsoft.com/office/powerpoint/2010/main" val="41563947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Dual Content - Parallel Thought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742950"/>
            <a:ext cx="4038600" cy="4038600"/>
          </a:xfrm>
          <a:prstGeom prst="rect">
            <a:avLst/>
          </a:prstGeom>
        </p:spPr>
        <p:txBody>
          <a:bodyPr lIns="91429" tIns="45714" rIns="91429" bIns="45714"/>
          <a:lstStyle>
            <a:lvl1pPr marL="457200" indent="-457200">
              <a:buClr>
                <a:schemeClr val="accent3"/>
              </a:buClr>
              <a:buSzPct val="135000"/>
              <a:buFont typeface="Wingdings" pitchFamily="2" charset="2"/>
              <a:buChar char="§"/>
              <a:defRPr sz="2800">
                <a:solidFill>
                  <a:srgbClr val="00B050"/>
                </a:solidFill>
              </a:defRPr>
            </a:lvl1pPr>
            <a:lvl2pPr marL="914400" indent="-457200">
              <a:buClr>
                <a:schemeClr val="accent3"/>
              </a:buClr>
              <a:buFont typeface="Wingdings" pitchFamily="2" charset="2"/>
              <a:buChar char="§"/>
              <a:defRPr sz="2400"/>
            </a:lvl2pPr>
            <a:lvl3pPr marL="1257300" indent="-342900">
              <a:buClr>
                <a:schemeClr val="accent3"/>
              </a:buClr>
              <a:buFont typeface="Wingdings" pitchFamily="2" charset="2"/>
              <a:buChar char="§"/>
              <a:defRPr sz="2200"/>
            </a:lvl3pPr>
            <a:lvl4pPr marL="1714500" indent="-342900">
              <a:buClr>
                <a:schemeClr val="accent3"/>
              </a:buClr>
              <a:buFont typeface="Wingdings" pitchFamily="2" charset="2"/>
              <a:buChar char="§"/>
              <a:defRPr sz="2000"/>
            </a:lvl4pPr>
            <a:lvl5pPr marL="2114550" indent="-285750">
              <a:buClr>
                <a:schemeClr val="accent3"/>
              </a:buClr>
              <a:buFont typeface="Wingdings" pitchFamily="2" charset="2"/>
              <a:buChar cha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2"/>
          <p:cNvSpPr>
            <a:spLocks noGrp="1"/>
          </p:cNvSpPr>
          <p:nvPr>
            <p:ph sz="half" idx="10"/>
          </p:nvPr>
        </p:nvSpPr>
        <p:spPr>
          <a:xfrm>
            <a:off x="4572000" y="742950"/>
            <a:ext cx="4038600" cy="4038600"/>
          </a:xfrm>
          <a:prstGeom prst="rect">
            <a:avLst/>
          </a:prstGeom>
        </p:spPr>
        <p:txBody>
          <a:bodyPr lIns="91429" tIns="45714" rIns="91429" bIns="45714"/>
          <a:lstStyle>
            <a:lvl1pPr marL="457200" indent="-457200">
              <a:buClr>
                <a:schemeClr val="accent3"/>
              </a:buClr>
              <a:buSzPct val="135000"/>
              <a:buFont typeface="Wingdings" pitchFamily="2" charset="2"/>
              <a:buChar char="§"/>
              <a:defRPr sz="2800">
                <a:solidFill>
                  <a:srgbClr val="00B050"/>
                </a:solidFill>
              </a:defRPr>
            </a:lvl1pPr>
            <a:lvl2pPr marL="914400" indent="-457200">
              <a:buClr>
                <a:schemeClr val="accent3"/>
              </a:buClr>
              <a:buFont typeface="Wingdings" pitchFamily="2" charset="2"/>
              <a:buChar char="§"/>
              <a:defRPr sz="2400"/>
            </a:lvl2pPr>
            <a:lvl3pPr marL="1257300" indent="-342900">
              <a:buClr>
                <a:schemeClr val="accent3"/>
              </a:buClr>
              <a:buFont typeface="Wingdings" pitchFamily="2" charset="2"/>
              <a:buChar char="§"/>
              <a:defRPr sz="2200"/>
            </a:lvl3pPr>
            <a:lvl4pPr marL="1714500" indent="-342900">
              <a:buClr>
                <a:schemeClr val="accent3"/>
              </a:buClr>
              <a:buFont typeface="Wingdings" pitchFamily="2" charset="2"/>
              <a:buChar char="§"/>
              <a:defRPr sz="2000"/>
            </a:lvl4pPr>
            <a:lvl5pPr marL="2114550" indent="-285750">
              <a:buClr>
                <a:schemeClr val="accent3"/>
              </a:buClr>
              <a:buFont typeface="Wingdings" pitchFamily="2" charset="2"/>
              <a:buChar cha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4"/>
          <p:cNvSpPr>
            <a:spLocks noGrp="1"/>
          </p:cNvSpPr>
          <p:nvPr>
            <p:ph type="title"/>
          </p:nvPr>
        </p:nvSpPr>
        <p:spPr>
          <a:xfrm>
            <a:off x="333375" y="142875"/>
            <a:ext cx="8229600" cy="460375"/>
          </a:xfrm>
          <a:prstGeom prst="rect">
            <a:avLst/>
          </a:prstGeom>
        </p:spPr>
        <p:txBody>
          <a:bodyPr/>
          <a:lstStyle>
            <a:lvl1pPr>
              <a:defRPr>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202383374"/>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Title and Chart">
    <p:spTree>
      <p:nvGrpSpPr>
        <p:cNvPr id="1" name=""/>
        <p:cNvGrpSpPr/>
        <p:nvPr/>
      </p:nvGrpSpPr>
      <p:grpSpPr>
        <a:xfrm>
          <a:off x="0" y="0"/>
          <a:ext cx="0" cy="0"/>
          <a:chOff x="0" y="0"/>
          <a:chExt cx="0" cy="0"/>
        </a:xfrm>
      </p:grpSpPr>
      <p:sp>
        <p:nvSpPr>
          <p:cNvPr id="4" name="Title 4"/>
          <p:cNvSpPr>
            <a:spLocks noGrp="1"/>
          </p:cNvSpPr>
          <p:nvPr>
            <p:ph type="title"/>
          </p:nvPr>
        </p:nvSpPr>
        <p:spPr>
          <a:xfrm>
            <a:off x="342900" y="149225"/>
            <a:ext cx="8229600" cy="460375"/>
          </a:xfrm>
          <a:prstGeom prst="rect">
            <a:avLst/>
          </a:prstGeom>
        </p:spPr>
        <p:txBody>
          <a:bodyPr/>
          <a:lstStyle>
            <a:lvl1pPr>
              <a:defRPr>
                <a:solidFill>
                  <a:schemeClr val="bg1"/>
                </a:solidFill>
              </a:defRPr>
            </a:lvl1pPr>
          </a:lstStyle>
          <a:p>
            <a:r>
              <a:rPr lang="en-US" dirty="0" smtClean="0"/>
              <a:t>Click to edit Master title style</a:t>
            </a:r>
            <a:endParaRPr lang="en-US" dirty="0"/>
          </a:p>
        </p:txBody>
      </p:sp>
      <p:sp>
        <p:nvSpPr>
          <p:cNvPr id="5" name="Chart Placeholder 4"/>
          <p:cNvSpPr>
            <a:spLocks noGrp="1"/>
          </p:cNvSpPr>
          <p:nvPr>
            <p:ph type="chart" sz="quarter" idx="10"/>
          </p:nvPr>
        </p:nvSpPr>
        <p:spPr>
          <a:xfrm>
            <a:off x="457200" y="742950"/>
            <a:ext cx="8229600" cy="4038600"/>
          </a:xfrm>
        </p:spPr>
        <p:txBody>
          <a:bodyPr>
            <a:normAutofit/>
          </a:bodyPr>
          <a:lstStyle>
            <a:lvl1pPr marL="342900" indent="-342900">
              <a:buClr>
                <a:schemeClr val="accent3"/>
              </a:buClr>
              <a:buSzPct val="135000"/>
              <a:buFont typeface="Wingdings" pitchFamily="2" charset="2"/>
              <a:buChar char="§"/>
              <a:defRPr sz="2800">
                <a:solidFill>
                  <a:srgbClr val="00B050"/>
                </a:solidFill>
              </a:defRPr>
            </a:lvl1pPr>
          </a:lstStyle>
          <a:p>
            <a:endParaRPr lang="en-US" dirty="0"/>
          </a:p>
        </p:txBody>
      </p:sp>
    </p:spTree>
    <p:extLst>
      <p:ext uri="{BB962C8B-B14F-4D97-AF65-F5344CB8AC3E}">
        <p14:creationId xmlns:p14="http://schemas.microsoft.com/office/powerpoint/2010/main" val="4291915300"/>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Regular Text 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5B39D74B-5399-4C42-AE30-BFD4B1F55DBE}" type="slidenum">
              <a:rPr lang="en-US" smtClean="0">
                <a:solidFill>
                  <a:srgbClr val="11183D">
                    <a:tint val="75000"/>
                  </a:srgbClr>
                </a:solidFill>
              </a:rPr>
              <a:pPr/>
              <a:t>‹N›</a:t>
            </a:fld>
            <a:endParaRPr lang="en-US">
              <a:solidFill>
                <a:srgbClr val="11183D">
                  <a:tint val="75000"/>
                </a:srgbClr>
              </a:solidFill>
            </a:endParaRPr>
          </a:p>
        </p:txBody>
      </p:sp>
      <p:sp>
        <p:nvSpPr>
          <p:cNvPr id="4" name="Rectangle 3"/>
          <p:cNvSpPr/>
          <p:nvPr userDrawn="1"/>
        </p:nvSpPr>
        <p:spPr>
          <a:xfrm>
            <a:off x="1" y="0"/>
            <a:ext cx="9145585" cy="868680"/>
          </a:xfrm>
          <a:prstGeom prst="rect">
            <a:avLst/>
          </a:prstGeom>
          <a:solidFill>
            <a:srgbClr val="4668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a:endParaRPr lang="en-TT" sz="1350">
              <a:solidFill>
                <a:srgbClr val="FFFFFF"/>
              </a:solidFill>
            </a:endParaRPr>
          </a:p>
        </p:txBody>
      </p:sp>
      <p:sp>
        <p:nvSpPr>
          <p:cNvPr id="6" name="Text Placeholder 5"/>
          <p:cNvSpPr>
            <a:spLocks noGrp="1"/>
          </p:cNvSpPr>
          <p:nvPr>
            <p:ph type="body" sz="quarter" idx="11"/>
          </p:nvPr>
        </p:nvSpPr>
        <p:spPr>
          <a:xfrm>
            <a:off x="457200" y="1200150"/>
            <a:ext cx="8229600" cy="3429000"/>
          </a:xfrm>
        </p:spPr>
        <p:txBody>
          <a:bodyPr/>
          <a:lstStyle/>
          <a:p>
            <a:pPr lvl="0"/>
            <a:r>
              <a:rPr lang="en-US" dirty="0" smtClean="0"/>
              <a:t>Click to edit Master text styles</a:t>
            </a:r>
          </a:p>
          <a:p>
            <a:pPr lvl="1"/>
            <a:r>
              <a:rPr lang="en-US" dirty="0" smtClean="0"/>
              <a:t>Second level</a:t>
            </a:r>
          </a:p>
        </p:txBody>
      </p:sp>
      <p:sp>
        <p:nvSpPr>
          <p:cNvPr id="5" name="Title 4"/>
          <p:cNvSpPr>
            <a:spLocks noGrp="1"/>
          </p:cNvSpPr>
          <p:nvPr>
            <p:ph type="title"/>
          </p:nvPr>
        </p:nvSpPr>
        <p:spPr/>
        <p:txBody>
          <a:bodyPr/>
          <a:lstStyle/>
          <a:p>
            <a:r>
              <a:rPr lang="en-US" smtClean="0"/>
              <a:t>Click to edit Master title style</a:t>
            </a:r>
            <a:endParaRPr lang="en-TT"/>
          </a:p>
        </p:txBody>
      </p:sp>
    </p:spTree>
    <p:extLst>
      <p:ext uri="{BB962C8B-B14F-4D97-AF65-F5344CB8AC3E}">
        <p14:creationId xmlns:p14="http://schemas.microsoft.com/office/powerpoint/2010/main" val="286318052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CE5DCB8-EFC2-4018-A50D-06396FE31732}" type="datetimeFigureOut">
              <a:rPr lang="en-US" smtClean="0"/>
              <a:pPr/>
              <a:t>10/30/2013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r>
              <a:rPr lang="en-US" smtClean="0"/>
              <a:t>Slide </a:t>
            </a:r>
            <a:fld id="{11D715E2-D806-4BEE-9500-C2611A4BAFEA}" type="slidenum">
              <a:rPr lang="en-US" smtClean="0"/>
              <a:pPr/>
              <a:t>‹N›</a:t>
            </a:fld>
            <a:endParaRPr lang="en-US" dirty="0"/>
          </a:p>
        </p:txBody>
      </p:sp>
    </p:spTree>
    <p:extLst>
      <p:ext uri="{BB962C8B-B14F-4D97-AF65-F5344CB8AC3E}">
        <p14:creationId xmlns:p14="http://schemas.microsoft.com/office/powerpoint/2010/main" val="13881780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CE5DCB8-EFC2-4018-A50D-06396FE31732}" type="datetimeFigureOut">
              <a:rPr lang="en-US" smtClean="0"/>
              <a:t>10/30/2013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D715E2-D806-4BEE-9500-C2611A4BAFEA}" type="slidenum">
              <a:rPr lang="en-US" smtClean="0"/>
              <a:t>‹N›</a:t>
            </a:fld>
            <a:endParaRPr lang="en-US"/>
          </a:p>
        </p:txBody>
      </p:sp>
    </p:spTree>
    <p:extLst>
      <p:ext uri="{BB962C8B-B14F-4D97-AF65-F5344CB8AC3E}">
        <p14:creationId xmlns:p14="http://schemas.microsoft.com/office/powerpoint/2010/main" val="3584830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29779"/>
            <a:ext cx="8229600" cy="460771"/>
          </a:xfrm>
        </p:spPr>
        <p:txBody>
          <a:bodyPr>
            <a:noAutofit/>
          </a:bodyPr>
          <a:lstStyle>
            <a:lvl1pPr>
              <a:defRPr sz="2800"/>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2"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2"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CE5DCB8-EFC2-4018-A50D-06396FE31732}" type="datetimeFigureOut">
              <a:rPr lang="en-US" smtClean="0"/>
              <a:t>10/30/2013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1D715E2-D806-4BEE-9500-C2611A4BAFEA}" type="slidenum">
              <a:rPr lang="en-US" smtClean="0"/>
              <a:t>‹N›</a:t>
            </a:fld>
            <a:endParaRPr lang="en-US"/>
          </a:p>
        </p:txBody>
      </p:sp>
    </p:spTree>
    <p:extLst>
      <p:ext uri="{BB962C8B-B14F-4D97-AF65-F5344CB8AC3E}">
        <p14:creationId xmlns:p14="http://schemas.microsoft.com/office/powerpoint/2010/main" val="3822017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04800" y="53579"/>
            <a:ext cx="8229600" cy="536971"/>
          </a:xfrm>
        </p:spPr>
        <p:txBody>
          <a:bodyPr>
            <a:normAutofit/>
          </a:bodyPr>
          <a:lstStyle>
            <a:lvl1pPr algn="l">
              <a:defRPr sz="2800">
                <a:solidFill>
                  <a:schemeClr val="bg1"/>
                </a:solidFill>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9CE5DCB8-EFC2-4018-A50D-06396FE31732}" type="datetimeFigureOut">
              <a:rPr lang="en-US" smtClean="0"/>
              <a:t>10/30/2013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1D715E2-D806-4BEE-9500-C2611A4BAFEA}" type="slidenum">
              <a:rPr lang="en-US" smtClean="0"/>
              <a:t>‹N›</a:t>
            </a:fld>
            <a:endParaRPr lang="en-US"/>
          </a:p>
        </p:txBody>
      </p:sp>
    </p:spTree>
    <p:extLst>
      <p:ext uri="{BB962C8B-B14F-4D97-AF65-F5344CB8AC3E}">
        <p14:creationId xmlns:p14="http://schemas.microsoft.com/office/powerpoint/2010/main" val="2022938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E5DCB8-EFC2-4018-A50D-06396FE31732}" type="datetimeFigureOut">
              <a:rPr lang="en-US" smtClean="0"/>
              <a:pPr/>
              <a:t>10/30/2013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r>
              <a:rPr lang="en-US" smtClean="0"/>
              <a:t>Slide </a:t>
            </a:r>
            <a:fld id="{11D715E2-D806-4BEE-9500-C2611A4BAFEA}" type="slidenum">
              <a:rPr lang="en-US" smtClean="0"/>
              <a:pPr/>
              <a:t>‹N›</a:t>
            </a:fld>
            <a:endParaRPr lang="en-US" dirty="0"/>
          </a:p>
        </p:txBody>
      </p:sp>
    </p:spTree>
    <p:extLst>
      <p:ext uri="{BB962C8B-B14F-4D97-AF65-F5344CB8AC3E}">
        <p14:creationId xmlns:p14="http://schemas.microsoft.com/office/powerpoint/2010/main" val="42477344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4325" y="152400"/>
            <a:ext cx="7238993" cy="461963"/>
          </a:xfrm>
        </p:spPr>
        <p:txBody>
          <a:bodyPr anchor="b">
            <a:noAutofit/>
          </a:bodyPr>
          <a:lstStyle>
            <a:lvl1pPr algn="l">
              <a:defRPr sz="28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666750"/>
            <a:ext cx="5111750" cy="392787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7"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E5DCB8-EFC2-4018-A50D-06396FE31732}" type="datetimeFigureOut">
              <a:rPr lang="en-US" smtClean="0"/>
              <a:t>10/30/2013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D715E2-D806-4BEE-9500-C2611A4BAFEA}" type="slidenum">
              <a:rPr lang="en-US" smtClean="0"/>
              <a:t>‹N›</a:t>
            </a:fld>
            <a:endParaRPr lang="en-US"/>
          </a:p>
        </p:txBody>
      </p:sp>
    </p:spTree>
    <p:extLst>
      <p:ext uri="{BB962C8B-B14F-4D97-AF65-F5344CB8AC3E}">
        <p14:creationId xmlns:p14="http://schemas.microsoft.com/office/powerpoint/2010/main" val="2000435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819150"/>
            <a:ext cx="5486400" cy="272653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6"/>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E5DCB8-EFC2-4018-A50D-06396FE31732}" type="datetimeFigureOut">
              <a:rPr lang="en-US" smtClean="0"/>
              <a:t>10/30/2013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D715E2-D806-4BEE-9500-C2611A4BAFEA}" type="slidenum">
              <a:rPr lang="en-US" smtClean="0"/>
              <a:t>‹N›</a:t>
            </a:fld>
            <a:endParaRPr lang="en-US"/>
          </a:p>
        </p:txBody>
      </p:sp>
      <p:sp>
        <p:nvSpPr>
          <p:cNvPr id="8" name="Title 1"/>
          <p:cNvSpPr txBox="1">
            <a:spLocks/>
          </p:cNvSpPr>
          <p:nvPr userDrawn="1"/>
        </p:nvSpPr>
        <p:spPr>
          <a:xfrm>
            <a:off x="457200" y="57150"/>
            <a:ext cx="8229600" cy="460375"/>
          </a:xfrm>
          <a:prstGeom prst="rect">
            <a:avLst/>
          </a:prstGeom>
        </p:spPr>
        <p:txBody>
          <a:bodyPr/>
          <a:lstStyle>
            <a:lvl1pPr algn="l" defTabSz="914400" rtl="0" eaLnBrk="1" latinLnBrk="0" hangingPunct="1">
              <a:spcBef>
                <a:spcPct val="0"/>
              </a:spcBef>
              <a:buNone/>
              <a:defRPr sz="3000" kern="1200">
                <a:solidFill>
                  <a:schemeClr val="tx1"/>
                </a:solidFill>
                <a:latin typeface="Kozuka Gothic Pr6N L" pitchFamily="34" charset="-128"/>
                <a:ea typeface="Kozuka Gothic Pr6N L" pitchFamily="34" charset="-128"/>
                <a:cs typeface="+mj-cs"/>
              </a:defRPr>
            </a:lvl1pPr>
          </a:lstStyle>
          <a:p>
            <a:r>
              <a:rPr lang="en-US" dirty="0" smtClean="0">
                <a:solidFill>
                  <a:schemeClr val="bg1"/>
                </a:solidFill>
              </a:rPr>
              <a:t>Click to edit Master title style</a:t>
            </a:r>
            <a:endParaRPr lang="en-US" dirty="0">
              <a:solidFill>
                <a:schemeClr val="bg1"/>
              </a:solidFill>
            </a:endParaRPr>
          </a:p>
        </p:txBody>
      </p:sp>
    </p:spTree>
    <p:extLst>
      <p:ext uri="{BB962C8B-B14F-4D97-AF65-F5344CB8AC3E}">
        <p14:creationId xmlns:p14="http://schemas.microsoft.com/office/powerpoint/2010/main" val="13111347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895350"/>
            <a:ext cx="8229600" cy="339447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9CE5DCB8-EFC2-4018-A50D-06396FE31732}" type="datetimeFigureOut">
              <a:rPr lang="en-US" smtClean="0"/>
              <a:pPr/>
              <a:t>10/30/2013</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smtClean="0"/>
              <a:t>Slide </a:t>
            </a:r>
            <a:fld id="{11D715E2-D806-4BEE-9500-C2611A4BAFEA}" type="slidenum">
              <a:rPr lang="en-US" smtClean="0"/>
              <a:pPr/>
              <a:t>‹N›</a:t>
            </a:fld>
            <a:endParaRPr lang="en-US" dirty="0"/>
          </a:p>
        </p:txBody>
      </p:sp>
      <p:pic>
        <p:nvPicPr>
          <p:cNvPr id="7" name="Picture 6"/>
          <p:cNvPicPr>
            <a:picLocks noChangeAspect="1"/>
          </p:cNvPicPr>
          <p:nvPr userDrawn="1"/>
        </p:nvPicPr>
        <p:blipFill>
          <a:blip r:embed="rId29">
            <a:extLst>
              <a:ext uri="{28A0092B-C50C-407E-A947-70E740481C1C}">
                <a14:useLocalDpi xmlns:a14="http://schemas.microsoft.com/office/drawing/2010/main" val="0"/>
              </a:ext>
            </a:extLst>
          </a:blip>
          <a:stretch>
            <a:fillRect/>
          </a:stretch>
        </p:blipFill>
        <p:spPr>
          <a:xfrm>
            <a:off x="0" y="4792183"/>
            <a:ext cx="9144000" cy="363141"/>
          </a:xfrm>
          <a:prstGeom prst="rect">
            <a:avLst/>
          </a:prstGeom>
        </p:spPr>
      </p:pic>
      <p:sp>
        <p:nvSpPr>
          <p:cNvPr id="8" name="Rectangle 7"/>
          <p:cNvSpPr/>
          <p:nvPr userDrawn="1"/>
        </p:nvSpPr>
        <p:spPr>
          <a:xfrm>
            <a:off x="0" y="0"/>
            <a:ext cx="9144000" cy="627505"/>
          </a:xfrm>
          <a:prstGeom prst="rect">
            <a:avLst/>
          </a:prstGeom>
          <a:solidFill>
            <a:srgbClr val="339E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30" cstate="print">
            <a:extLst>
              <a:ext uri="{28A0092B-C50C-407E-A947-70E740481C1C}">
                <a14:useLocalDpi xmlns:a14="http://schemas.microsoft.com/office/drawing/2010/main" val="0"/>
              </a:ext>
            </a:extLst>
          </a:blip>
          <a:stretch>
            <a:fillRect/>
          </a:stretch>
        </p:blipFill>
        <p:spPr>
          <a:xfrm>
            <a:off x="228602" y="206953"/>
            <a:ext cx="128663" cy="274320"/>
          </a:xfrm>
          <a:prstGeom prst="rect">
            <a:avLst/>
          </a:prstGeom>
        </p:spPr>
      </p:pic>
      <p:sp>
        <p:nvSpPr>
          <p:cNvPr id="2" name="Title Placeholder 1"/>
          <p:cNvSpPr>
            <a:spLocks noGrp="1"/>
          </p:cNvSpPr>
          <p:nvPr>
            <p:ph type="title"/>
          </p:nvPr>
        </p:nvSpPr>
        <p:spPr>
          <a:xfrm>
            <a:off x="381000" y="133350"/>
            <a:ext cx="8229600" cy="421526"/>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pic>
        <p:nvPicPr>
          <p:cNvPr id="11" name="Picture 10"/>
          <p:cNvPicPr>
            <a:picLocks noChangeAspect="1"/>
          </p:cNvPicPr>
          <p:nvPr userDrawn="1"/>
        </p:nvPicPr>
        <p:blipFill>
          <a:blip r:embed="rId31" cstate="print">
            <a:extLst>
              <a:ext uri="{28A0092B-C50C-407E-A947-70E740481C1C}">
                <a14:useLocalDpi xmlns:a14="http://schemas.microsoft.com/office/drawing/2010/main" val="0"/>
              </a:ext>
            </a:extLst>
          </a:blip>
          <a:stretch>
            <a:fillRect/>
          </a:stretch>
        </p:blipFill>
        <p:spPr>
          <a:xfrm>
            <a:off x="8270365" y="4892837"/>
            <a:ext cx="763767" cy="182880"/>
          </a:xfrm>
          <a:prstGeom prst="rect">
            <a:avLst/>
          </a:prstGeom>
        </p:spPr>
      </p:pic>
    </p:spTree>
    <p:extLst>
      <p:ext uri="{BB962C8B-B14F-4D97-AF65-F5344CB8AC3E}">
        <p14:creationId xmlns:p14="http://schemas.microsoft.com/office/powerpoint/2010/main" val="4038961055"/>
      </p:ext>
    </p:extLst>
  </p:cSld>
  <p:clrMap bg1="lt1" tx1="dk1" bg2="lt2" tx2="dk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 id="2147483883" r:id="rId6"/>
    <p:sldLayoutId id="2147483884" r:id="rId7"/>
    <p:sldLayoutId id="2147483885" r:id="rId8"/>
    <p:sldLayoutId id="2147483886" r:id="rId9"/>
    <p:sldLayoutId id="2147483887" r:id="rId10"/>
    <p:sldLayoutId id="2147483888" r:id="rId11"/>
    <p:sldLayoutId id="2147483889" r:id="rId12"/>
    <p:sldLayoutId id="2147483890" r:id="rId13"/>
    <p:sldLayoutId id="2147483892" r:id="rId14"/>
    <p:sldLayoutId id="2147483816" r:id="rId15"/>
    <p:sldLayoutId id="2147483829" r:id="rId16"/>
    <p:sldLayoutId id="2147483830" r:id="rId17"/>
    <p:sldLayoutId id="2147483831" r:id="rId18"/>
    <p:sldLayoutId id="2147483832" r:id="rId19"/>
    <p:sldLayoutId id="2147483833" r:id="rId20"/>
    <p:sldLayoutId id="2147483818" r:id="rId21"/>
    <p:sldLayoutId id="2147483819" r:id="rId22"/>
    <p:sldLayoutId id="2147483820" r:id="rId23"/>
    <p:sldLayoutId id="2147483822" r:id="rId24"/>
    <p:sldLayoutId id="2147483836" r:id="rId25"/>
    <p:sldLayoutId id="2147483837" r:id="rId26"/>
    <p:sldLayoutId id="2147483893" r:id="rId27"/>
  </p:sldLayoutIdLst>
  <p:timing>
    <p:tnLst>
      <p:par>
        <p:cTn id="1" dur="indefinite" restart="never" nodeType="tmRoot"/>
      </p:par>
    </p:tnLst>
  </p:timing>
  <p:txStyles>
    <p:titleStyle>
      <a:lvl1pPr algn="l" defTabSz="914400" rtl="0" eaLnBrk="1" latinLnBrk="0" hangingPunct="1">
        <a:spcBef>
          <a:spcPct val="0"/>
        </a:spcBef>
        <a:buNone/>
        <a:defRPr sz="28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7.xml"/><Relationship Id="rId4" Type="http://schemas.openxmlformats.org/officeDocument/2006/relationships/hyperlink" Target="http://www.pil-network.com/pd/curriculum/twt"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27.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6.xml"/><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17.xml"/><Relationship Id="rId1" Type="http://schemas.openxmlformats.org/officeDocument/2006/relationships/slideLayout" Target="../slideLayouts/slideLayout2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hyperlink" Target="mailto:tesiautomazione@pec.it" TargetMode="External"/><Relationship Id="rId2" Type="http://schemas.openxmlformats.org/officeDocument/2006/relationships/hyperlink" Target="mailto:info@tesiautomazione.it" TargetMode="Externa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hyperlink" Target="http://www.google.com/url?sa=i&amp;rct=j&amp;q=&amp;esrc=s&amp;frm=1&amp;source=images&amp;cd=&amp;cad=rja&amp;docid=YHLny0pYT02DrM&amp;tbnid=ddKCmC8WOhXjSM:&amp;ved=0CAUQjRw&amp;url=http://researchnetwork.pearson.com/digital-data-analytics-and-adaptive-learning/can-technology-bring-more-human-contact-to-teaching&amp;ei=DJlUUvjVK-rQyAHkxIHQDg&amp;bvm=bv.53760139,d.aWc&amp;psig=AFQjCNEvG7RMXe4_8z-tNFQf_F5A-nDgsA&amp;ust=1381362305400396" TargetMode="External"/><Relationship Id="rId7" Type="http://schemas.openxmlformats.org/officeDocument/2006/relationships/hyperlink" Target="http://www.google.com/url?sa=i&amp;rct=j&amp;q=&amp;esrc=s&amp;frm=1&amp;source=images&amp;cd=&amp;cad=rja&amp;docid=upatNZVcgIsDdM&amp;tbnid=lYp71chSp2OAbM:&amp;ved=0CAUQjRw&amp;url=http://mytrainingconnection.com/products/digits&amp;ei=_ZpUUqLGOKrlyQGzjYGYBA&amp;bvm=bv.53760139,d.aWc&amp;psig=AFQjCNEdcXldl89NXnnWCrAcFVjSvfD9Nw&amp;ust=1381362728585940" TargetMode="External"/><Relationship Id="rId2" Type="http://schemas.openxmlformats.org/officeDocument/2006/relationships/notesSlide" Target="../notesSlides/notesSlide2.xml"/><Relationship Id="rId1" Type="http://schemas.openxmlformats.org/officeDocument/2006/relationships/slideLayout" Target="../slideLayouts/slideLayout27.xml"/><Relationship Id="rId6" Type="http://schemas.openxmlformats.org/officeDocument/2006/relationships/image" Target="../media/image20.jpeg"/><Relationship Id="rId5" Type="http://schemas.openxmlformats.org/officeDocument/2006/relationships/hyperlink" Target="http://www.google.com/url?sa=i&amp;rct=j&amp;q=&amp;esrc=s&amp;frm=1&amp;source=images&amp;cd=&amp;cad=rja&amp;docid=HcacXF-V34sAhM&amp;tbnid=ijT0yj8dcPYwFM:&amp;ved=0CAUQjRw&amp;url=http://www.theguardian.com/culture-professionals-network/culture-professionals-blog/2012/may/22/cultural-learning-building-knowledge-tate&amp;ei=xZlUUsniNunOyQHA9IDQDQ&amp;bvm=bv.53760139,d.aWc&amp;psig=AFQjCNHiak9b3fmTAa1lcH1BbS6P0tZZXA&amp;ust=1381362475670308" TargetMode="External"/><Relationship Id="rId4" Type="http://schemas.openxmlformats.org/officeDocument/2006/relationships/image" Target="../media/image19.jpeg"/></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7.xml"/><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3.pn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6.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nctR8L9Wwg-wYM&amp;tbnid=6Jb5H2c9ix38qM:&amp;ved=0CAUQjRw&amp;url=http://www.districtadministration.com/article/equipping-teachers-infuse-technology&amp;ei=APBWUsmPAonmyQG3kIDADA&amp;bvm=bv.53760139,d.aWc&amp;psig=AFQjCNHlRII3DjZpIvrEuF8O7IXYeAxNpQ&amp;ust=1381515630615027" TargetMode="External"/><Relationship Id="rId2" Type="http://schemas.openxmlformats.org/officeDocument/2006/relationships/notesSlide" Target="../notesSlides/notesSlide5.xml"/><Relationship Id="rId1" Type="http://schemas.openxmlformats.org/officeDocument/2006/relationships/slideLayout" Target="../slideLayouts/slideLayout27.xml"/><Relationship Id="rId4" Type="http://schemas.openxmlformats.org/officeDocument/2006/relationships/image" Target="../media/image24.jpeg"/></Relationships>
</file>

<file path=ppt/slides/_rels/slide7.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cWOWf99edJhN2M&amp;tbnid=tINWULKAXNoNiM:&amp;ved=0CAUQjRw&amp;url=http://www.clker.com/search/quotation/1&amp;ei=VvZWUvqUL-fqyQHa_YHgDA&amp;bvm=bv.53760139,d.aWc&amp;psig=AFQjCNH38BipdkE9fOyLs_Il_rD_q4G2wA&amp;ust=1381517248756270" TargetMode="External"/><Relationship Id="rId2" Type="http://schemas.openxmlformats.org/officeDocument/2006/relationships/notesSlide" Target="../notesSlides/notesSlide6.xml"/><Relationship Id="rId1" Type="http://schemas.openxmlformats.org/officeDocument/2006/relationships/slideLayout" Target="../slideLayouts/slideLayout27.xml"/><Relationship Id="rId6" Type="http://schemas.microsoft.com/office/2007/relationships/hdphoto" Target="../media/hdphoto4.wdp"/><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2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8.xml"/><Relationship Id="rId1" Type="http://schemas.openxmlformats.org/officeDocument/2006/relationships/slideLayout" Target="../slideLayouts/slideLayout27.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image" Target="../media/image29.png"/><Relationship Id="rId4" Type="http://schemas.openxmlformats.org/officeDocument/2006/relationships/diagramLayout" Target="../diagrams/layout4.xml"/><Relationship Id="rId9"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6705600" y="2800350"/>
            <a:ext cx="2438399" cy="1066800"/>
          </a:xfrm>
        </p:spPr>
        <p:txBody>
          <a:bodyPr>
            <a:noAutofit/>
          </a:bodyPr>
          <a:lstStyle/>
          <a:p>
            <a:pPr algn="r"/>
            <a:r>
              <a:rPr lang="en-US" sz="1600" dirty="0" smtClean="0"/>
              <a:t>David Hansen </a:t>
            </a:r>
          </a:p>
          <a:p>
            <a:pPr algn="r"/>
            <a:r>
              <a:rPr lang="en-US" sz="1400" dirty="0" smtClean="0"/>
              <a:t>Product Management</a:t>
            </a:r>
          </a:p>
          <a:p>
            <a:pPr algn="r"/>
            <a:endParaRPr lang="en-US" sz="1600" dirty="0"/>
          </a:p>
          <a:p>
            <a:pPr algn="r"/>
            <a:r>
              <a:rPr lang="en-US" sz="1600" dirty="0" smtClean="0"/>
              <a:t>Jackie Brinkerhoff</a:t>
            </a:r>
          </a:p>
          <a:p>
            <a:pPr algn="r"/>
            <a:r>
              <a:rPr lang="en-US" sz="1400" dirty="0" smtClean="0"/>
              <a:t>Product Marketing</a:t>
            </a:r>
          </a:p>
        </p:txBody>
      </p:sp>
      <p:sp>
        <p:nvSpPr>
          <p:cNvPr id="3" name="Title 2"/>
          <p:cNvSpPr>
            <a:spLocks noGrp="1"/>
          </p:cNvSpPr>
          <p:nvPr>
            <p:ph type="title"/>
          </p:nvPr>
        </p:nvSpPr>
        <p:spPr>
          <a:xfrm>
            <a:off x="6172200" y="895350"/>
            <a:ext cx="2971800" cy="1447800"/>
          </a:xfrm>
        </p:spPr>
        <p:txBody>
          <a:bodyPr>
            <a:normAutofit/>
          </a:bodyPr>
          <a:lstStyle/>
          <a:p>
            <a:r>
              <a:rPr lang="en-US" sz="2000" dirty="0" smtClean="0"/>
              <a:t>Microsoft</a:t>
            </a:r>
            <a:r>
              <a:rPr lang="en-US" sz="2000" baseline="44000" dirty="0" smtClean="0"/>
              <a:t>®</a:t>
            </a:r>
            <a:r>
              <a:rPr lang="en-US" sz="2000" dirty="0" smtClean="0"/>
              <a:t> </a:t>
            </a:r>
            <a:br>
              <a:rPr lang="en-US" sz="2000" dirty="0" smtClean="0"/>
            </a:br>
            <a:r>
              <a:rPr lang="en-US" sz="2000" dirty="0" smtClean="0"/>
              <a:t>Certified Educator</a:t>
            </a:r>
            <a:br>
              <a:rPr lang="en-US" sz="2000" dirty="0" smtClean="0"/>
            </a:br>
            <a:r>
              <a:rPr lang="en-US" sz="2000" dirty="0" smtClean="0"/>
              <a:t>Partner Training</a:t>
            </a:r>
            <a:endParaRPr lang="en-US" sz="2000" dirty="0"/>
          </a:p>
        </p:txBody>
      </p:sp>
    </p:spTree>
    <p:extLst>
      <p:ext uri="{BB962C8B-B14F-4D97-AF65-F5344CB8AC3E}">
        <p14:creationId xmlns:p14="http://schemas.microsoft.com/office/powerpoint/2010/main" val="16112882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94479" y="22598"/>
            <a:ext cx="8492321" cy="845986"/>
          </a:xfrm>
          <a:prstGeom prst="rect">
            <a:avLst/>
          </a:prstGeom>
        </p:spPr>
        <p:txBody>
          <a:bodyPr>
            <a:noAutofit/>
          </a:bodyPr>
          <a:lstStyle/>
          <a:p>
            <a:r>
              <a:rPr lang="en-US" sz="3600" dirty="0" smtClean="0">
                <a:latin typeface="Segoe UI Light"/>
                <a:cs typeface="Segoe UI Light"/>
              </a:rPr>
              <a:t>Pre-Assessment</a:t>
            </a:r>
            <a:endParaRPr lang="en-US" sz="3600" dirty="0">
              <a:latin typeface="Segoe UI Light"/>
              <a:cs typeface="Segoe UI Light"/>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034707"/>
            <a:ext cx="7010400" cy="34420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6" name="Content Placeholder 2"/>
          <p:cNvSpPr txBox="1">
            <a:spLocks/>
          </p:cNvSpPr>
          <p:nvPr/>
        </p:nvSpPr>
        <p:spPr>
          <a:xfrm>
            <a:off x="379294" y="4686300"/>
            <a:ext cx="8229600" cy="47625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000" dirty="0">
                <a:solidFill>
                  <a:srgbClr val="C00000"/>
                </a:solidFill>
                <a:hlinkClick r:id="rId4"/>
              </a:rPr>
              <a:t>w</a:t>
            </a:r>
            <a:r>
              <a:rPr lang="en-US" sz="2000" dirty="0" smtClean="0">
                <a:solidFill>
                  <a:srgbClr val="C00000"/>
                </a:solidFill>
                <a:hlinkClick r:id="rId4"/>
              </a:rPr>
              <a:t>ww.pil-network.com/pd/curriculum/twt</a:t>
            </a:r>
            <a:r>
              <a:rPr lang="en-US" sz="2000" dirty="0" smtClean="0">
                <a:solidFill>
                  <a:srgbClr val="C00000"/>
                </a:solidFill>
              </a:rPr>
              <a:t> </a:t>
            </a:r>
          </a:p>
          <a:p>
            <a:pPr marL="0" indent="0" algn="ctr">
              <a:buFont typeface="Arial" panose="020B0604020202020204" pitchFamily="34" charset="0"/>
              <a:buNone/>
            </a:pPr>
            <a:endParaRPr lang="en-US" sz="2000" dirty="0">
              <a:solidFill>
                <a:srgbClr val="C00000"/>
              </a:solidFill>
            </a:endParaRPr>
          </a:p>
        </p:txBody>
      </p:sp>
    </p:spTree>
    <p:extLst>
      <p:ext uri="{BB962C8B-B14F-4D97-AF65-F5344CB8AC3E}">
        <p14:creationId xmlns:p14="http://schemas.microsoft.com/office/powerpoint/2010/main" val="12201672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81000" y="222204"/>
            <a:ext cx="8229600" cy="421526"/>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bg1"/>
                </a:solidFill>
                <a:latin typeface="+mj-lt"/>
                <a:ea typeface="+mj-ea"/>
                <a:cs typeface="+mj-cs"/>
              </a:defRPr>
            </a:lvl1pPr>
          </a:lstStyle>
          <a:p>
            <a:r>
              <a:rPr lang="en-US" sz="3600" dirty="0" smtClean="0">
                <a:latin typeface="Segoe UI Light"/>
                <a:cs typeface="Segoe UI Light"/>
              </a:rPr>
              <a:t>Learning Plan</a:t>
            </a:r>
            <a:endParaRPr lang="en-US" sz="3600" dirty="0">
              <a:latin typeface="Segoe UI Light"/>
              <a:cs typeface="Segoe UI Light"/>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1508945"/>
            <a:ext cx="4688006" cy="27534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grpSp>
        <p:nvGrpSpPr>
          <p:cNvPr id="10" name="Group 9"/>
          <p:cNvGrpSpPr/>
          <p:nvPr/>
        </p:nvGrpSpPr>
        <p:grpSpPr>
          <a:xfrm>
            <a:off x="228600" y="1276350"/>
            <a:ext cx="3657600" cy="3218688"/>
            <a:chOff x="73979" y="1209250"/>
            <a:chExt cx="1726498" cy="1035899"/>
          </a:xfrm>
        </p:grpSpPr>
        <p:sp>
          <p:nvSpPr>
            <p:cNvPr id="11" name="Rectangle 10"/>
            <p:cNvSpPr/>
            <p:nvPr/>
          </p:nvSpPr>
          <p:spPr>
            <a:xfrm>
              <a:off x="73979" y="1209250"/>
              <a:ext cx="1726498" cy="1035899"/>
            </a:xfrm>
            <a:prstGeom prst="rect">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3" name="Rectangle 12"/>
            <p:cNvSpPr/>
            <p:nvPr/>
          </p:nvSpPr>
          <p:spPr>
            <a:xfrm>
              <a:off x="229364" y="1209250"/>
              <a:ext cx="1415728" cy="103589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algn="ctr">
                <a:lnSpc>
                  <a:spcPct val="150000"/>
                </a:lnSpc>
                <a:spcBef>
                  <a:spcPct val="0"/>
                </a:spcBef>
                <a:spcAft>
                  <a:spcPct val="35000"/>
                </a:spcAft>
              </a:pPr>
              <a:r>
                <a:rPr lang="en-US" sz="2800" b="1" dirty="0">
                  <a:solidFill>
                    <a:schemeClr val="bg1"/>
                  </a:solidFill>
                  <a:latin typeface="Segoe UI Light"/>
                  <a:ea typeface="+mj-ea"/>
                  <a:cs typeface="Segoe UI Light"/>
                </a:rPr>
                <a:t>Report highlights areas where further learning is recommended.</a:t>
              </a:r>
            </a:p>
          </p:txBody>
        </p:sp>
      </p:grpSp>
    </p:spTree>
    <p:extLst>
      <p:ext uri="{BB962C8B-B14F-4D97-AF65-F5344CB8AC3E}">
        <p14:creationId xmlns:p14="http://schemas.microsoft.com/office/powerpoint/2010/main" val="41698921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142937"/>
            <a:ext cx="4648200" cy="37415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grpSp>
        <p:nvGrpSpPr>
          <p:cNvPr id="10" name="Group 9"/>
          <p:cNvGrpSpPr/>
          <p:nvPr/>
        </p:nvGrpSpPr>
        <p:grpSpPr>
          <a:xfrm>
            <a:off x="5203152" y="1093470"/>
            <a:ext cx="3788447" cy="3840480"/>
            <a:chOff x="73979" y="701"/>
            <a:chExt cx="1726498" cy="1035899"/>
          </a:xfrm>
        </p:grpSpPr>
        <p:sp>
          <p:nvSpPr>
            <p:cNvPr id="11" name="Rectangle 10"/>
            <p:cNvSpPr/>
            <p:nvPr/>
          </p:nvSpPr>
          <p:spPr>
            <a:xfrm>
              <a:off x="73979" y="701"/>
              <a:ext cx="1726498" cy="1035899"/>
            </a:xfrm>
            <a:prstGeom prst="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2" name="Rectangle 11"/>
            <p:cNvSpPr/>
            <p:nvPr/>
          </p:nvSpPr>
          <p:spPr>
            <a:xfrm>
              <a:off x="190611" y="701"/>
              <a:ext cx="1493235" cy="103589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algn="ctr">
                <a:lnSpc>
                  <a:spcPct val="150000"/>
                </a:lnSpc>
              </a:pPr>
              <a:r>
                <a:rPr lang="en-US" sz="2800" b="1" dirty="0" smtClean="0">
                  <a:solidFill>
                    <a:schemeClr val="bg1"/>
                  </a:solidFill>
                  <a:latin typeface="Segoe UI Light"/>
                  <a:ea typeface="+mj-ea"/>
                  <a:cs typeface="Segoe UI Light"/>
                </a:rPr>
                <a:t>Recommended Courses Align to Areas Needing Improvement</a:t>
              </a:r>
              <a:endParaRPr lang="en-US" sz="2800" b="1" dirty="0">
                <a:solidFill>
                  <a:schemeClr val="bg1"/>
                </a:solidFill>
                <a:latin typeface="Segoe UI Light"/>
                <a:ea typeface="+mj-ea"/>
                <a:cs typeface="Segoe UI Light"/>
              </a:endParaRPr>
            </a:p>
          </p:txBody>
        </p:sp>
      </p:grpSp>
      <p:sp>
        <p:nvSpPr>
          <p:cNvPr id="13" name="Title 1"/>
          <p:cNvSpPr>
            <a:spLocks noGrp="1"/>
          </p:cNvSpPr>
          <p:nvPr>
            <p:ph type="title"/>
          </p:nvPr>
        </p:nvSpPr>
        <p:spPr>
          <a:xfrm>
            <a:off x="194479" y="22598"/>
            <a:ext cx="8492321" cy="845986"/>
          </a:xfrm>
          <a:prstGeom prst="rect">
            <a:avLst/>
          </a:prstGeom>
        </p:spPr>
        <p:txBody>
          <a:bodyPr>
            <a:noAutofit/>
          </a:bodyPr>
          <a:lstStyle/>
          <a:p>
            <a:r>
              <a:rPr lang="en-US" sz="3600" dirty="0" smtClean="0">
                <a:latin typeface="Segoe UI Light"/>
                <a:cs typeface="Segoe UI Light"/>
              </a:rPr>
              <a:t>Courses</a:t>
            </a:r>
            <a:endParaRPr lang="en-US" sz="3600" dirty="0">
              <a:latin typeface="Segoe UI Light"/>
              <a:cs typeface="Segoe UI Light"/>
            </a:endParaRPr>
          </a:p>
        </p:txBody>
      </p:sp>
    </p:spTree>
    <p:extLst>
      <p:ext uri="{BB962C8B-B14F-4D97-AF65-F5344CB8AC3E}">
        <p14:creationId xmlns:p14="http://schemas.microsoft.com/office/powerpoint/2010/main" val="17655060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5203152" y="1200150"/>
            <a:ext cx="3788447" cy="3581400"/>
            <a:chOff x="73979" y="701"/>
            <a:chExt cx="1726498" cy="1035899"/>
          </a:xfrm>
          <a:solidFill>
            <a:srgbClr val="9BBB59"/>
          </a:solidFill>
        </p:grpSpPr>
        <p:sp>
          <p:nvSpPr>
            <p:cNvPr id="11" name="Rectangle 10"/>
            <p:cNvSpPr/>
            <p:nvPr/>
          </p:nvSpPr>
          <p:spPr>
            <a:xfrm>
              <a:off x="73979" y="701"/>
              <a:ext cx="1726498" cy="1035899"/>
            </a:xfrm>
            <a:prstGeom prst="rect">
              <a:avLst/>
            </a:prstGeom>
            <a:grp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2" name="Rectangle 11"/>
            <p:cNvSpPr/>
            <p:nvPr/>
          </p:nvSpPr>
          <p:spPr>
            <a:xfrm>
              <a:off x="190611" y="701"/>
              <a:ext cx="1493235" cy="1035899"/>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algn="ctr">
                <a:lnSpc>
                  <a:spcPct val="150000"/>
                </a:lnSpc>
              </a:pPr>
              <a:r>
                <a:rPr lang="en-US" sz="2400" b="1" dirty="0" smtClean="0">
                  <a:solidFill>
                    <a:schemeClr val="bg1"/>
                  </a:solidFill>
                  <a:latin typeface="Segoe UI Light"/>
                  <a:ea typeface="+mj-ea"/>
                  <a:cs typeface="Segoe UI Light"/>
                </a:rPr>
                <a:t>eLearning Materials based on international standards &amp; developed by UNESCO’S ICT task force</a:t>
              </a:r>
              <a:endParaRPr lang="en-US" sz="2400" b="1" dirty="0">
                <a:solidFill>
                  <a:schemeClr val="bg1"/>
                </a:solidFill>
                <a:latin typeface="Segoe UI Light"/>
                <a:ea typeface="+mj-ea"/>
                <a:cs typeface="Segoe UI Light"/>
              </a:endParaRPr>
            </a:p>
          </p:txBody>
        </p:sp>
      </p:grpSp>
      <p:sp>
        <p:nvSpPr>
          <p:cNvPr id="13" name="Title 1"/>
          <p:cNvSpPr>
            <a:spLocks noGrp="1"/>
          </p:cNvSpPr>
          <p:nvPr>
            <p:ph type="title"/>
          </p:nvPr>
        </p:nvSpPr>
        <p:spPr>
          <a:xfrm>
            <a:off x="194479" y="22598"/>
            <a:ext cx="8492321" cy="845986"/>
          </a:xfrm>
          <a:prstGeom prst="rect">
            <a:avLst/>
          </a:prstGeom>
        </p:spPr>
        <p:txBody>
          <a:bodyPr>
            <a:noAutofit/>
          </a:bodyPr>
          <a:lstStyle/>
          <a:p>
            <a:r>
              <a:rPr lang="en-US" sz="3600" dirty="0" smtClean="0">
                <a:latin typeface="Segoe UI Light"/>
                <a:cs typeface="Segoe UI Light"/>
              </a:rPr>
              <a:t>eLearning Materials</a:t>
            </a:r>
            <a:endParaRPr lang="en-US" sz="3600" dirty="0">
              <a:latin typeface="Segoe UI Light"/>
              <a:cs typeface="Segoe UI Light"/>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507126"/>
            <a:ext cx="4639582" cy="29674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42945789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125077" y="1200150"/>
            <a:ext cx="3788447" cy="3581400"/>
            <a:chOff x="73979" y="701"/>
            <a:chExt cx="1726498" cy="1035899"/>
          </a:xfrm>
          <a:solidFill>
            <a:srgbClr val="4BACC6"/>
          </a:solidFill>
        </p:grpSpPr>
        <p:sp>
          <p:nvSpPr>
            <p:cNvPr id="11" name="Rectangle 10"/>
            <p:cNvSpPr/>
            <p:nvPr/>
          </p:nvSpPr>
          <p:spPr>
            <a:xfrm>
              <a:off x="73979" y="701"/>
              <a:ext cx="1726498" cy="1035899"/>
            </a:xfrm>
            <a:prstGeom prst="rect">
              <a:avLst/>
            </a:prstGeom>
            <a:grp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2" name="Rectangle 11"/>
            <p:cNvSpPr/>
            <p:nvPr/>
          </p:nvSpPr>
          <p:spPr>
            <a:xfrm>
              <a:off x="190611" y="701"/>
              <a:ext cx="1493235" cy="1035899"/>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algn="ctr">
                <a:lnSpc>
                  <a:spcPct val="150000"/>
                </a:lnSpc>
              </a:pPr>
              <a:r>
                <a:rPr lang="en-US" sz="2400" b="1" dirty="0" smtClean="0">
                  <a:solidFill>
                    <a:schemeClr val="bg1"/>
                  </a:solidFill>
                  <a:latin typeface="Segoe UI Light"/>
                  <a:ea typeface="+mj-ea"/>
                  <a:cs typeface="Segoe UI Light"/>
                </a:rPr>
                <a:t>Certiport is the authorized academic exam delivery partner for the Microsoft Certified Education exam.</a:t>
              </a:r>
              <a:endParaRPr lang="en-US" sz="2400" b="1" dirty="0">
                <a:solidFill>
                  <a:schemeClr val="bg1"/>
                </a:solidFill>
                <a:latin typeface="Segoe UI Light"/>
                <a:ea typeface="+mj-ea"/>
                <a:cs typeface="Segoe UI Light"/>
              </a:endParaRPr>
            </a:p>
          </p:txBody>
        </p:sp>
      </p:grpSp>
      <p:sp>
        <p:nvSpPr>
          <p:cNvPr id="13" name="Title 1"/>
          <p:cNvSpPr>
            <a:spLocks noGrp="1"/>
          </p:cNvSpPr>
          <p:nvPr>
            <p:ph type="title"/>
          </p:nvPr>
        </p:nvSpPr>
        <p:spPr>
          <a:xfrm>
            <a:off x="194479" y="22598"/>
            <a:ext cx="8492321" cy="845986"/>
          </a:xfrm>
          <a:prstGeom prst="rect">
            <a:avLst/>
          </a:prstGeom>
        </p:spPr>
        <p:txBody>
          <a:bodyPr>
            <a:noAutofit/>
          </a:bodyPr>
          <a:lstStyle/>
          <a:p>
            <a:r>
              <a:rPr lang="en-US" sz="3600" dirty="0" smtClean="0">
                <a:latin typeface="Segoe UI Light"/>
                <a:cs typeface="Segoe UI Light"/>
              </a:rPr>
              <a:t>Certification Testing</a:t>
            </a:r>
            <a:endParaRPr lang="en-US" sz="3600" dirty="0">
              <a:latin typeface="Segoe UI Light"/>
              <a:cs typeface="Segoe UI Light"/>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1546757"/>
            <a:ext cx="4538029" cy="292571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391847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5203152" y="1200150"/>
            <a:ext cx="3788447" cy="3581400"/>
            <a:chOff x="73979" y="701"/>
            <a:chExt cx="1726498" cy="1035899"/>
          </a:xfrm>
          <a:solidFill>
            <a:srgbClr val="9BBB59"/>
          </a:solidFill>
        </p:grpSpPr>
        <p:sp>
          <p:nvSpPr>
            <p:cNvPr id="11" name="Rectangle 10"/>
            <p:cNvSpPr/>
            <p:nvPr/>
          </p:nvSpPr>
          <p:spPr>
            <a:xfrm>
              <a:off x="73979" y="701"/>
              <a:ext cx="1726498" cy="1035899"/>
            </a:xfrm>
            <a:prstGeom prst="rect">
              <a:avLst/>
            </a:prstGeom>
            <a:solidFill>
              <a:srgbClr val="F79646"/>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2" name="Rectangle 11"/>
            <p:cNvSpPr/>
            <p:nvPr/>
          </p:nvSpPr>
          <p:spPr>
            <a:xfrm>
              <a:off x="190611" y="701"/>
              <a:ext cx="1493235" cy="1035899"/>
            </a:xfrm>
            <a:prstGeom prst="rect">
              <a:avLst/>
            </a:prstGeom>
            <a:solidFill>
              <a:srgbClr val="F79646"/>
            </a:solid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algn="ctr">
                <a:lnSpc>
                  <a:spcPct val="150000"/>
                </a:lnSpc>
              </a:pPr>
              <a:r>
                <a:rPr lang="en-US" sz="2400" b="1" dirty="0" smtClean="0">
                  <a:solidFill>
                    <a:schemeClr val="bg1"/>
                  </a:solidFill>
                  <a:latin typeface="Segoe UI Light"/>
                  <a:ea typeface="+mj-ea"/>
                  <a:cs typeface="Segoe UI Light"/>
                </a:rPr>
                <a:t>eLearning Materials based on international standards &amp; developed by UNESCO’S ICT task force</a:t>
              </a:r>
              <a:endParaRPr lang="en-US" sz="2400" b="1" dirty="0">
                <a:solidFill>
                  <a:schemeClr val="bg1"/>
                </a:solidFill>
                <a:latin typeface="Segoe UI Light"/>
                <a:ea typeface="+mj-ea"/>
                <a:cs typeface="Segoe UI Light"/>
              </a:endParaRPr>
            </a:p>
          </p:txBody>
        </p:sp>
      </p:grpSp>
      <p:sp>
        <p:nvSpPr>
          <p:cNvPr id="13" name="Title 1"/>
          <p:cNvSpPr>
            <a:spLocks noGrp="1"/>
          </p:cNvSpPr>
          <p:nvPr>
            <p:ph type="title"/>
          </p:nvPr>
        </p:nvSpPr>
        <p:spPr>
          <a:xfrm>
            <a:off x="194479" y="22598"/>
            <a:ext cx="8492321" cy="845986"/>
          </a:xfrm>
          <a:prstGeom prst="rect">
            <a:avLst/>
          </a:prstGeom>
        </p:spPr>
        <p:txBody>
          <a:bodyPr>
            <a:noAutofit/>
          </a:bodyPr>
          <a:lstStyle/>
          <a:p>
            <a:r>
              <a:rPr lang="en-US" sz="3600" dirty="0" smtClean="0">
                <a:latin typeface="Segoe UI Light"/>
                <a:cs typeface="Segoe UI Light"/>
              </a:rPr>
              <a:t>eLearning Materials</a:t>
            </a:r>
            <a:endParaRPr lang="en-US" sz="3600" dirty="0">
              <a:latin typeface="Segoe UI Light"/>
              <a:cs typeface="Segoe UI Light"/>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507126"/>
            <a:ext cx="4639582" cy="29674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40391847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81000" y="209550"/>
            <a:ext cx="8229600" cy="421526"/>
          </a:xfrm>
          <a:prstGeom prst="rect">
            <a:avLst/>
          </a:prstGeom>
        </p:spPr>
        <p:txBody>
          <a:bodyPr>
            <a:noAutofit/>
          </a:bodyPr>
          <a:lstStyle/>
          <a:p>
            <a:r>
              <a:rPr lang="en-US" dirty="0" smtClean="0">
                <a:latin typeface="Segoe UI Light"/>
                <a:cs typeface="Segoe UI Light"/>
              </a:rPr>
              <a:t>Marketing Materials on MRL</a:t>
            </a:r>
            <a:endParaRPr lang="en-US" dirty="0">
              <a:latin typeface="Segoe UI Light"/>
              <a:cs typeface="Segoe UI Light"/>
            </a:endParaRP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763" t="11664" r="8388" b="4079"/>
          <a:stretch/>
        </p:blipFill>
        <p:spPr bwMode="auto">
          <a:xfrm>
            <a:off x="304800" y="1068267"/>
            <a:ext cx="3662362" cy="19120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descr="C:\Users\jbrinkerhoff\AppData\Local\Microsoft\Windows\Temporary Internet Files\Content.IE5\XISUV4RU\MS_Cert_Educator_logo_Blk_rgb.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3707" y="3380917"/>
            <a:ext cx="1934549" cy="1269494"/>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5" descr="ftp://ftp.certiport.com/Marketing/MCE/Doc/MCE_Certificate_Sample.jpg"/>
          <p:cNvSpPr>
            <a:spLocks noChangeAspect="1" noChangeArrowheads="1"/>
          </p:cNvSpPr>
          <p:nvPr/>
        </p:nvSpPr>
        <p:spPr bwMode="auto">
          <a:xfrm>
            <a:off x="63500" y="-136525"/>
            <a:ext cx="7324725" cy="56578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95600" y="3250535"/>
            <a:ext cx="1868473" cy="14438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31"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05400" y="1227817"/>
            <a:ext cx="1920240" cy="247442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32"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15000" y="1581150"/>
            <a:ext cx="1920240" cy="249798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33" name="Picture 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24600" y="2033364"/>
            <a:ext cx="1920240" cy="243434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5" name="TextBox 4"/>
          <p:cNvSpPr txBox="1"/>
          <p:nvPr/>
        </p:nvSpPr>
        <p:spPr>
          <a:xfrm>
            <a:off x="5181600" y="4705350"/>
            <a:ext cx="3788217" cy="369332"/>
          </a:xfrm>
          <a:prstGeom prst="rect">
            <a:avLst/>
          </a:prstGeom>
          <a:noFill/>
        </p:spPr>
        <p:txBody>
          <a:bodyPr wrap="none" rtlCol="0">
            <a:spAutoFit/>
          </a:bodyPr>
          <a:lstStyle/>
          <a:p>
            <a:r>
              <a:rPr lang="en-US" b="1" dirty="0" smtClean="0"/>
              <a:t>Datasheets &amp; Objective Domains</a:t>
            </a:r>
            <a:endParaRPr lang="en-US" b="1" dirty="0"/>
          </a:p>
        </p:txBody>
      </p:sp>
      <p:sp>
        <p:nvSpPr>
          <p:cNvPr id="17" name="TextBox 16"/>
          <p:cNvSpPr txBox="1"/>
          <p:nvPr/>
        </p:nvSpPr>
        <p:spPr>
          <a:xfrm>
            <a:off x="2730817" y="4774168"/>
            <a:ext cx="2198038" cy="369332"/>
          </a:xfrm>
          <a:prstGeom prst="rect">
            <a:avLst/>
          </a:prstGeom>
          <a:noFill/>
        </p:spPr>
        <p:txBody>
          <a:bodyPr wrap="none" rtlCol="0">
            <a:spAutoFit/>
          </a:bodyPr>
          <a:lstStyle/>
          <a:p>
            <a:r>
              <a:rPr lang="en-US" b="1" dirty="0" smtClean="0"/>
              <a:t>Sample Certificate</a:t>
            </a:r>
            <a:endParaRPr lang="en-US" b="1" dirty="0"/>
          </a:p>
        </p:txBody>
      </p:sp>
      <p:sp>
        <p:nvSpPr>
          <p:cNvPr id="18" name="TextBox 17"/>
          <p:cNvSpPr txBox="1"/>
          <p:nvPr/>
        </p:nvSpPr>
        <p:spPr>
          <a:xfrm>
            <a:off x="796519" y="4520684"/>
            <a:ext cx="748923" cy="369332"/>
          </a:xfrm>
          <a:prstGeom prst="rect">
            <a:avLst/>
          </a:prstGeom>
          <a:noFill/>
        </p:spPr>
        <p:txBody>
          <a:bodyPr wrap="none" rtlCol="0">
            <a:spAutoFit/>
          </a:bodyPr>
          <a:lstStyle/>
          <a:p>
            <a:r>
              <a:rPr lang="en-US" b="1" dirty="0" smtClean="0"/>
              <a:t>Logo</a:t>
            </a:r>
            <a:endParaRPr lang="en-US" b="1" dirty="0"/>
          </a:p>
        </p:txBody>
      </p:sp>
      <p:sp>
        <p:nvSpPr>
          <p:cNvPr id="13" name="TextBox 12"/>
          <p:cNvSpPr txBox="1"/>
          <p:nvPr/>
        </p:nvSpPr>
        <p:spPr>
          <a:xfrm>
            <a:off x="5105400" y="318016"/>
            <a:ext cx="2676758" cy="369332"/>
          </a:xfrm>
          <a:prstGeom prst="rect">
            <a:avLst/>
          </a:prstGeom>
          <a:noFill/>
        </p:spPr>
        <p:txBody>
          <a:bodyPr wrap="none" rtlCol="0">
            <a:spAutoFit/>
          </a:bodyPr>
          <a:lstStyle/>
          <a:p>
            <a:r>
              <a:rPr lang="en-US" b="1" dirty="0" smtClean="0">
                <a:solidFill>
                  <a:schemeClr val="bg1"/>
                </a:solidFill>
              </a:rPr>
              <a:t>www.certiport.com/mrl</a:t>
            </a:r>
            <a:endParaRPr lang="en-US" b="1" dirty="0">
              <a:solidFill>
                <a:schemeClr val="bg1"/>
              </a:solidFill>
            </a:endParaRPr>
          </a:p>
        </p:txBody>
      </p:sp>
    </p:spTree>
    <p:extLst>
      <p:ext uri="{BB962C8B-B14F-4D97-AF65-F5344CB8AC3E}">
        <p14:creationId xmlns:p14="http://schemas.microsoft.com/office/powerpoint/2010/main" val="27799652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457200" y="1200150"/>
            <a:ext cx="8229600" cy="2286000"/>
          </a:xfrm>
        </p:spPr>
        <p:txBody>
          <a:bodyPr/>
          <a:lstStyle/>
          <a:p>
            <a:pPr marL="0" indent="0">
              <a:buNone/>
            </a:pPr>
            <a:r>
              <a:rPr lang="en-US" dirty="0" smtClean="0"/>
              <a:t>Colleges of Education</a:t>
            </a:r>
          </a:p>
          <a:p>
            <a:pPr marL="0" indent="0">
              <a:buNone/>
            </a:pPr>
            <a:r>
              <a:rPr lang="en-US" dirty="0" smtClean="0"/>
              <a:t>Ministries/Dept. of Education </a:t>
            </a:r>
          </a:p>
          <a:p>
            <a:pPr marL="0" indent="0">
              <a:buNone/>
            </a:pPr>
            <a:r>
              <a:rPr lang="en-US" dirty="0" smtClean="0"/>
              <a:t>Large school systems (Both public and private)</a:t>
            </a:r>
          </a:p>
          <a:p>
            <a:pPr marL="0" indent="0">
              <a:buNone/>
            </a:pPr>
            <a:r>
              <a:rPr lang="en-US" dirty="0" smtClean="0"/>
              <a:t>As a capstone to the IC</a:t>
            </a:r>
            <a:r>
              <a:rPr lang="en-US" baseline="30000" dirty="0" smtClean="0"/>
              <a:t>3</a:t>
            </a:r>
            <a:r>
              <a:rPr lang="en-US" dirty="0" smtClean="0"/>
              <a:t> program for educators</a:t>
            </a:r>
          </a:p>
        </p:txBody>
      </p:sp>
      <p:sp>
        <p:nvSpPr>
          <p:cNvPr id="3" name="Title 2"/>
          <p:cNvSpPr>
            <a:spLocks noGrp="1"/>
          </p:cNvSpPr>
          <p:nvPr>
            <p:ph type="title"/>
          </p:nvPr>
        </p:nvSpPr>
        <p:spPr/>
        <p:txBody>
          <a:bodyPr>
            <a:normAutofit fontScale="90000"/>
          </a:bodyPr>
          <a:lstStyle/>
          <a:p>
            <a:r>
              <a:rPr lang="en-US" dirty="0" smtClean="0"/>
              <a:t>Clear Opportunities for MCE</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5611" y="3333750"/>
            <a:ext cx="3602789" cy="1676400"/>
          </a:xfrm>
          <a:prstGeom prst="rect">
            <a:avLst/>
          </a:prstGeom>
        </p:spPr>
      </p:pic>
      <p:sp>
        <p:nvSpPr>
          <p:cNvPr id="6" name="&quot;No&quot; Symbol 5"/>
          <p:cNvSpPr/>
          <p:nvPr/>
        </p:nvSpPr>
        <p:spPr>
          <a:xfrm>
            <a:off x="3886200" y="3333750"/>
            <a:ext cx="2362200" cy="1809750"/>
          </a:xfrm>
          <a:prstGeom prst="noSmoking">
            <a:avLst>
              <a:gd name="adj" fmla="val 667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val="189369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fade">
                                      <p:cBhvr>
                                        <p:cTn id="17" dur="5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Effect transition="in" filter="fade">
                                      <p:cBhvr>
                                        <p:cTn id="22" dur="500"/>
                                        <p:tgtEl>
                                          <p:spTgt spid="2">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2" end="2"/>
                                            </p:txEl>
                                          </p:spTgt>
                                        </p:tgtEl>
                                        <p:attrNameLst>
                                          <p:attrName>style.visibility</p:attrName>
                                        </p:attrNameLst>
                                      </p:cBhvr>
                                      <p:to>
                                        <p:strVal val="visible"/>
                                      </p:to>
                                    </p:set>
                                    <p:animEffect transition="in" filter="fade">
                                      <p:cBhvr>
                                        <p:cTn id="27" dur="500"/>
                                        <p:tgtEl>
                                          <p:spTgt spid="2">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3" end="3"/>
                                            </p:txEl>
                                          </p:spTgt>
                                        </p:tgtEl>
                                        <p:attrNameLst>
                                          <p:attrName>style.visibility</p:attrName>
                                        </p:attrNameLst>
                                      </p:cBhvr>
                                      <p:to>
                                        <p:strVal val="visible"/>
                                      </p:to>
                                    </p:set>
                                    <p:animEffect transition="in" filter="fade">
                                      <p:cBhvr>
                                        <p:cTn id="3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Follow the Money Trail…</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323" y="895350"/>
            <a:ext cx="4881563" cy="302034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047750"/>
            <a:ext cx="6553200" cy="32466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1352550"/>
            <a:ext cx="6230154" cy="3429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57400" y="1581150"/>
            <a:ext cx="5766863" cy="33337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52800" y="1809750"/>
            <a:ext cx="5638800" cy="32334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3240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ppt_w</p:attrName>
                                        </p:attrNameLst>
                                      </p:cBhvr>
                                      <p:tavLst>
                                        <p:tav tm="0">
                                          <p:val>
                                            <p:fltVal val="0"/>
                                          </p:val>
                                        </p:tav>
                                        <p:tav tm="100000">
                                          <p:val>
                                            <p:strVal val="#ppt_w"/>
                                          </p:val>
                                        </p:tav>
                                      </p:tavLst>
                                    </p:anim>
                                    <p:anim calcmode="lin" valueType="num">
                                      <p:cBhvr>
                                        <p:cTn id="8" dur="1000" fill="hold"/>
                                        <p:tgtEl>
                                          <p:spTgt spid="3074"/>
                                        </p:tgtEl>
                                        <p:attrNameLst>
                                          <p:attrName>ppt_h</p:attrName>
                                        </p:attrNameLst>
                                      </p:cBhvr>
                                      <p:tavLst>
                                        <p:tav tm="0">
                                          <p:val>
                                            <p:fltVal val="0"/>
                                          </p:val>
                                        </p:tav>
                                        <p:tav tm="100000">
                                          <p:val>
                                            <p:strVal val="#ppt_h"/>
                                          </p:val>
                                        </p:tav>
                                      </p:tavLst>
                                    </p:anim>
                                    <p:anim calcmode="lin" valueType="num">
                                      <p:cBhvr>
                                        <p:cTn id="9" dur="1000" fill="hold"/>
                                        <p:tgtEl>
                                          <p:spTgt spid="3074"/>
                                        </p:tgtEl>
                                        <p:attrNameLst>
                                          <p:attrName>style.rotation</p:attrName>
                                        </p:attrNameLst>
                                      </p:cBhvr>
                                      <p:tavLst>
                                        <p:tav tm="0">
                                          <p:val>
                                            <p:fltVal val="90"/>
                                          </p:val>
                                        </p:tav>
                                        <p:tav tm="100000">
                                          <p:val>
                                            <p:fltVal val="0"/>
                                          </p:val>
                                        </p:tav>
                                      </p:tavLst>
                                    </p:anim>
                                    <p:animEffect transition="in" filter="fade">
                                      <p:cBhvr>
                                        <p:cTn id="10" dur="1000"/>
                                        <p:tgtEl>
                                          <p:spTgt spid="307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075"/>
                                        </p:tgtEl>
                                        <p:attrNameLst>
                                          <p:attrName>style.visibility</p:attrName>
                                        </p:attrNameLst>
                                      </p:cBhvr>
                                      <p:to>
                                        <p:strVal val="visible"/>
                                      </p:to>
                                    </p:set>
                                    <p:anim calcmode="lin" valueType="num">
                                      <p:cBhvr>
                                        <p:cTn id="15" dur="1000" fill="hold"/>
                                        <p:tgtEl>
                                          <p:spTgt spid="3075"/>
                                        </p:tgtEl>
                                        <p:attrNameLst>
                                          <p:attrName>ppt_w</p:attrName>
                                        </p:attrNameLst>
                                      </p:cBhvr>
                                      <p:tavLst>
                                        <p:tav tm="0">
                                          <p:val>
                                            <p:fltVal val="0"/>
                                          </p:val>
                                        </p:tav>
                                        <p:tav tm="100000">
                                          <p:val>
                                            <p:strVal val="#ppt_w"/>
                                          </p:val>
                                        </p:tav>
                                      </p:tavLst>
                                    </p:anim>
                                    <p:anim calcmode="lin" valueType="num">
                                      <p:cBhvr>
                                        <p:cTn id="16" dur="1000" fill="hold"/>
                                        <p:tgtEl>
                                          <p:spTgt spid="3075"/>
                                        </p:tgtEl>
                                        <p:attrNameLst>
                                          <p:attrName>ppt_h</p:attrName>
                                        </p:attrNameLst>
                                      </p:cBhvr>
                                      <p:tavLst>
                                        <p:tav tm="0">
                                          <p:val>
                                            <p:fltVal val="0"/>
                                          </p:val>
                                        </p:tav>
                                        <p:tav tm="100000">
                                          <p:val>
                                            <p:strVal val="#ppt_h"/>
                                          </p:val>
                                        </p:tav>
                                      </p:tavLst>
                                    </p:anim>
                                    <p:anim calcmode="lin" valueType="num">
                                      <p:cBhvr>
                                        <p:cTn id="17" dur="1000" fill="hold"/>
                                        <p:tgtEl>
                                          <p:spTgt spid="3075"/>
                                        </p:tgtEl>
                                        <p:attrNameLst>
                                          <p:attrName>style.rotation</p:attrName>
                                        </p:attrNameLst>
                                      </p:cBhvr>
                                      <p:tavLst>
                                        <p:tav tm="0">
                                          <p:val>
                                            <p:fltVal val="90"/>
                                          </p:val>
                                        </p:tav>
                                        <p:tav tm="100000">
                                          <p:val>
                                            <p:fltVal val="0"/>
                                          </p:val>
                                        </p:tav>
                                      </p:tavLst>
                                    </p:anim>
                                    <p:animEffect transition="in" filter="fade">
                                      <p:cBhvr>
                                        <p:cTn id="18" dur="1000"/>
                                        <p:tgtEl>
                                          <p:spTgt spid="3075"/>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3076"/>
                                        </p:tgtEl>
                                        <p:attrNameLst>
                                          <p:attrName>style.visibility</p:attrName>
                                        </p:attrNameLst>
                                      </p:cBhvr>
                                      <p:to>
                                        <p:strVal val="visible"/>
                                      </p:to>
                                    </p:set>
                                    <p:anim calcmode="lin" valueType="num">
                                      <p:cBhvr>
                                        <p:cTn id="23" dur="1000" fill="hold"/>
                                        <p:tgtEl>
                                          <p:spTgt spid="3076"/>
                                        </p:tgtEl>
                                        <p:attrNameLst>
                                          <p:attrName>ppt_w</p:attrName>
                                        </p:attrNameLst>
                                      </p:cBhvr>
                                      <p:tavLst>
                                        <p:tav tm="0">
                                          <p:val>
                                            <p:fltVal val="0"/>
                                          </p:val>
                                        </p:tav>
                                        <p:tav tm="100000">
                                          <p:val>
                                            <p:strVal val="#ppt_w"/>
                                          </p:val>
                                        </p:tav>
                                      </p:tavLst>
                                    </p:anim>
                                    <p:anim calcmode="lin" valueType="num">
                                      <p:cBhvr>
                                        <p:cTn id="24" dur="1000" fill="hold"/>
                                        <p:tgtEl>
                                          <p:spTgt spid="3076"/>
                                        </p:tgtEl>
                                        <p:attrNameLst>
                                          <p:attrName>ppt_h</p:attrName>
                                        </p:attrNameLst>
                                      </p:cBhvr>
                                      <p:tavLst>
                                        <p:tav tm="0">
                                          <p:val>
                                            <p:fltVal val="0"/>
                                          </p:val>
                                        </p:tav>
                                        <p:tav tm="100000">
                                          <p:val>
                                            <p:strVal val="#ppt_h"/>
                                          </p:val>
                                        </p:tav>
                                      </p:tavLst>
                                    </p:anim>
                                    <p:anim calcmode="lin" valueType="num">
                                      <p:cBhvr>
                                        <p:cTn id="25" dur="1000" fill="hold"/>
                                        <p:tgtEl>
                                          <p:spTgt spid="3076"/>
                                        </p:tgtEl>
                                        <p:attrNameLst>
                                          <p:attrName>style.rotation</p:attrName>
                                        </p:attrNameLst>
                                      </p:cBhvr>
                                      <p:tavLst>
                                        <p:tav tm="0">
                                          <p:val>
                                            <p:fltVal val="90"/>
                                          </p:val>
                                        </p:tav>
                                        <p:tav tm="100000">
                                          <p:val>
                                            <p:fltVal val="0"/>
                                          </p:val>
                                        </p:tav>
                                      </p:tavLst>
                                    </p:anim>
                                    <p:animEffect transition="in" filter="fade">
                                      <p:cBhvr>
                                        <p:cTn id="26" dur="1000"/>
                                        <p:tgtEl>
                                          <p:spTgt spid="3076"/>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3077"/>
                                        </p:tgtEl>
                                        <p:attrNameLst>
                                          <p:attrName>style.visibility</p:attrName>
                                        </p:attrNameLst>
                                      </p:cBhvr>
                                      <p:to>
                                        <p:strVal val="visible"/>
                                      </p:to>
                                    </p:set>
                                    <p:anim calcmode="lin" valueType="num">
                                      <p:cBhvr>
                                        <p:cTn id="31" dur="1000" fill="hold"/>
                                        <p:tgtEl>
                                          <p:spTgt spid="3077"/>
                                        </p:tgtEl>
                                        <p:attrNameLst>
                                          <p:attrName>ppt_w</p:attrName>
                                        </p:attrNameLst>
                                      </p:cBhvr>
                                      <p:tavLst>
                                        <p:tav tm="0">
                                          <p:val>
                                            <p:fltVal val="0"/>
                                          </p:val>
                                        </p:tav>
                                        <p:tav tm="100000">
                                          <p:val>
                                            <p:strVal val="#ppt_w"/>
                                          </p:val>
                                        </p:tav>
                                      </p:tavLst>
                                    </p:anim>
                                    <p:anim calcmode="lin" valueType="num">
                                      <p:cBhvr>
                                        <p:cTn id="32" dur="1000" fill="hold"/>
                                        <p:tgtEl>
                                          <p:spTgt spid="3077"/>
                                        </p:tgtEl>
                                        <p:attrNameLst>
                                          <p:attrName>ppt_h</p:attrName>
                                        </p:attrNameLst>
                                      </p:cBhvr>
                                      <p:tavLst>
                                        <p:tav tm="0">
                                          <p:val>
                                            <p:fltVal val="0"/>
                                          </p:val>
                                        </p:tav>
                                        <p:tav tm="100000">
                                          <p:val>
                                            <p:strVal val="#ppt_h"/>
                                          </p:val>
                                        </p:tav>
                                      </p:tavLst>
                                    </p:anim>
                                    <p:anim calcmode="lin" valueType="num">
                                      <p:cBhvr>
                                        <p:cTn id="33" dur="1000" fill="hold"/>
                                        <p:tgtEl>
                                          <p:spTgt spid="3077"/>
                                        </p:tgtEl>
                                        <p:attrNameLst>
                                          <p:attrName>style.rotation</p:attrName>
                                        </p:attrNameLst>
                                      </p:cBhvr>
                                      <p:tavLst>
                                        <p:tav tm="0">
                                          <p:val>
                                            <p:fltVal val="90"/>
                                          </p:val>
                                        </p:tav>
                                        <p:tav tm="100000">
                                          <p:val>
                                            <p:fltVal val="0"/>
                                          </p:val>
                                        </p:tav>
                                      </p:tavLst>
                                    </p:anim>
                                    <p:animEffect transition="in" filter="fade">
                                      <p:cBhvr>
                                        <p:cTn id="34" dur="1000"/>
                                        <p:tgtEl>
                                          <p:spTgt spid="3077"/>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3078"/>
                                        </p:tgtEl>
                                        <p:attrNameLst>
                                          <p:attrName>style.visibility</p:attrName>
                                        </p:attrNameLst>
                                      </p:cBhvr>
                                      <p:to>
                                        <p:strVal val="visible"/>
                                      </p:to>
                                    </p:set>
                                    <p:anim calcmode="lin" valueType="num">
                                      <p:cBhvr>
                                        <p:cTn id="39" dur="1000" fill="hold"/>
                                        <p:tgtEl>
                                          <p:spTgt spid="3078"/>
                                        </p:tgtEl>
                                        <p:attrNameLst>
                                          <p:attrName>ppt_w</p:attrName>
                                        </p:attrNameLst>
                                      </p:cBhvr>
                                      <p:tavLst>
                                        <p:tav tm="0">
                                          <p:val>
                                            <p:fltVal val="0"/>
                                          </p:val>
                                        </p:tav>
                                        <p:tav tm="100000">
                                          <p:val>
                                            <p:strVal val="#ppt_w"/>
                                          </p:val>
                                        </p:tav>
                                      </p:tavLst>
                                    </p:anim>
                                    <p:anim calcmode="lin" valueType="num">
                                      <p:cBhvr>
                                        <p:cTn id="40" dur="1000" fill="hold"/>
                                        <p:tgtEl>
                                          <p:spTgt spid="3078"/>
                                        </p:tgtEl>
                                        <p:attrNameLst>
                                          <p:attrName>ppt_h</p:attrName>
                                        </p:attrNameLst>
                                      </p:cBhvr>
                                      <p:tavLst>
                                        <p:tav tm="0">
                                          <p:val>
                                            <p:fltVal val="0"/>
                                          </p:val>
                                        </p:tav>
                                        <p:tav tm="100000">
                                          <p:val>
                                            <p:strVal val="#ppt_h"/>
                                          </p:val>
                                        </p:tav>
                                      </p:tavLst>
                                    </p:anim>
                                    <p:anim calcmode="lin" valueType="num">
                                      <p:cBhvr>
                                        <p:cTn id="41" dur="1000" fill="hold"/>
                                        <p:tgtEl>
                                          <p:spTgt spid="3078"/>
                                        </p:tgtEl>
                                        <p:attrNameLst>
                                          <p:attrName>style.rotation</p:attrName>
                                        </p:attrNameLst>
                                      </p:cBhvr>
                                      <p:tavLst>
                                        <p:tav tm="0">
                                          <p:val>
                                            <p:fltVal val="90"/>
                                          </p:val>
                                        </p:tav>
                                        <p:tav tm="100000">
                                          <p:val>
                                            <p:fltVal val="0"/>
                                          </p:val>
                                        </p:tav>
                                      </p:tavLst>
                                    </p:anim>
                                    <p:animEffect transition="in" filter="fade">
                                      <p:cBhvr>
                                        <p:cTn id="42" dur="1000"/>
                                        <p:tgtEl>
                                          <p:spTgt spid="3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2000" dirty="0" err="1">
                <a:latin typeface="Segoe UI" panose="020B0502040204020203" pitchFamily="34" charset="0"/>
                <a:ea typeface="Segoe UI" panose="020B0502040204020203" pitchFamily="34" charset="0"/>
                <a:cs typeface="Segoe UI" panose="020B0502040204020203" pitchFamily="34" charset="0"/>
              </a:rPr>
              <a:t>Tesi</a:t>
            </a:r>
            <a:r>
              <a:rPr lang="en-US" sz="2000" dirty="0">
                <a:latin typeface="Segoe UI" panose="020B0502040204020203" pitchFamily="34" charset="0"/>
                <a:ea typeface="Segoe UI" panose="020B0502040204020203" pitchFamily="34" charset="0"/>
                <a:cs typeface="Segoe UI" panose="020B0502040204020203" pitchFamily="34" charset="0"/>
              </a:rPr>
              <a:t> </a:t>
            </a:r>
            <a:r>
              <a:rPr lang="en-US" sz="2000" dirty="0" err="1">
                <a:latin typeface="Segoe UI" panose="020B0502040204020203" pitchFamily="34" charset="0"/>
                <a:ea typeface="Segoe UI" panose="020B0502040204020203" pitchFamily="34" charset="0"/>
                <a:cs typeface="Segoe UI" panose="020B0502040204020203" pitchFamily="34" charset="0"/>
              </a:rPr>
              <a:t>Automazione</a:t>
            </a:r>
            <a:r>
              <a:rPr lang="en-US" sz="2000" dirty="0">
                <a:latin typeface="Segoe UI" panose="020B0502040204020203" pitchFamily="34" charset="0"/>
                <a:ea typeface="Segoe UI" panose="020B0502040204020203" pitchFamily="34" charset="0"/>
                <a:cs typeface="Segoe UI" panose="020B0502040204020203" pitchFamily="34" charset="0"/>
              </a:rPr>
              <a:t> S.r.l. - - IT Training &amp; Certification </a:t>
            </a:r>
            <a:r>
              <a:rPr lang="en-US" sz="2000" dirty="0" smtClean="0">
                <a:latin typeface="Segoe UI" panose="020B0502040204020203" pitchFamily="34" charset="0"/>
                <a:ea typeface="Segoe UI" panose="020B0502040204020203" pitchFamily="34" charset="0"/>
                <a:cs typeface="Segoe UI" panose="020B0502040204020203" pitchFamily="34" charset="0"/>
              </a:rPr>
              <a:t>Company</a:t>
            </a:r>
            <a:endParaRPr lang="en-US" sz="2000" dirty="0">
              <a:latin typeface="Segoe UI" panose="020B0502040204020203" pitchFamily="34" charset="0"/>
              <a:ea typeface="Segoe UI" panose="020B0502040204020203" pitchFamily="34" charset="0"/>
              <a:cs typeface="Segoe UI" panose="020B0502040204020203" pitchFamily="34" charset="0"/>
            </a:endParaRPr>
          </a:p>
        </p:txBody>
      </p:sp>
      <p:sp>
        <p:nvSpPr>
          <p:cNvPr id="2" name="Text Placeholder 1"/>
          <p:cNvSpPr>
            <a:spLocks noGrp="1"/>
          </p:cNvSpPr>
          <p:nvPr>
            <p:ph type="body" sz="quarter" idx="11"/>
          </p:nvPr>
        </p:nvSpPr>
        <p:spPr>
          <a:xfrm>
            <a:off x="7010400" y="819150"/>
            <a:ext cx="1981200" cy="2057400"/>
          </a:xfrm>
        </p:spPr>
        <p:txBody>
          <a:bodyPr>
            <a:normAutofit/>
          </a:bodyPr>
          <a:lstStyle/>
          <a:p>
            <a:pPr>
              <a:lnSpc>
                <a:spcPct val="150000"/>
              </a:lnSpc>
            </a:pPr>
            <a:r>
              <a:rPr lang="en-US" sz="1100" b="1" dirty="0" smtClean="0">
                <a:latin typeface="Segoe" panose="020B0502040504020203" pitchFamily="34" charset="0"/>
              </a:rPr>
              <a:t>Address</a:t>
            </a:r>
            <a:r>
              <a:rPr lang="en-US" sz="1100" dirty="0" smtClean="0">
                <a:latin typeface="Segoe" panose="020B0502040504020203" pitchFamily="34" charset="0"/>
              </a:rPr>
              <a:t>: via Tarelli 3</a:t>
            </a:r>
          </a:p>
          <a:p>
            <a:pPr>
              <a:lnSpc>
                <a:spcPct val="150000"/>
              </a:lnSpc>
            </a:pPr>
            <a:r>
              <a:rPr lang="en-US" sz="1100" dirty="0" smtClean="0">
                <a:latin typeface="Segoe" panose="020B0502040504020203" pitchFamily="34" charset="0"/>
              </a:rPr>
              <a:t>95022 Acicatena (CT)</a:t>
            </a:r>
          </a:p>
          <a:p>
            <a:pPr>
              <a:lnSpc>
                <a:spcPct val="150000"/>
              </a:lnSpc>
            </a:pPr>
            <a:r>
              <a:rPr lang="en-US" sz="1100" b="1" dirty="0" smtClean="0">
                <a:latin typeface="Segoe" panose="020B0502040504020203" pitchFamily="34" charset="0"/>
              </a:rPr>
              <a:t>Telephone</a:t>
            </a:r>
            <a:r>
              <a:rPr lang="en-US" sz="1100" dirty="0" smtClean="0">
                <a:latin typeface="Segoe" panose="020B0502040504020203" pitchFamily="34" charset="0"/>
              </a:rPr>
              <a:t>: 095/7643817</a:t>
            </a:r>
          </a:p>
          <a:p>
            <a:pPr>
              <a:lnSpc>
                <a:spcPct val="150000"/>
              </a:lnSpc>
            </a:pPr>
            <a:r>
              <a:rPr lang="en-US" sz="1100" b="1" dirty="0" smtClean="0">
                <a:latin typeface="Segoe" panose="020B0502040504020203" pitchFamily="34" charset="0"/>
              </a:rPr>
              <a:t>Email</a:t>
            </a:r>
            <a:r>
              <a:rPr lang="en-US" sz="1100" dirty="0" smtClean="0">
                <a:latin typeface="Segoe" panose="020B0502040504020203" pitchFamily="34" charset="0"/>
              </a:rPr>
              <a:t>:</a:t>
            </a:r>
          </a:p>
          <a:p>
            <a:pPr>
              <a:lnSpc>
                <a:spcPct val="150000"/>
              </a:lnSpc>
            </a:pPr>
            <a:r>
              <a:rPr lang="en-US" sz="1100" dirty="0" smtClean="0">
                <a:latin typeface="Segoe" panose="020B0502040504020203" pitchFamily="34" charset="0"/>
                <a:hlinkClick r:id="rId2"/>
              </a:rPr>
              <a:t>info@tesiautomazione.it</a:t>
            </a:r>
            <a:r>
              <a:rPr lang="en-US" sz="1100" dirty="0" smtClean="0">
                <a:latin typeface="Segoe" panose="020B0502040504020203" pitchFamily="34" charset="0"/>
              </a:rPr>
              <a:t> </a:t>
            </a:r>
          </a:p>
          <a:p>
            <a:pPr>
              <a:lnSpc>
                <a:spcPct val="150000"/>
              </a:lnSpc>
            </a:pPr>
            <a:r>
              <a:rPr lang="en-US" sz="1100" b="1" dirty="0" smtClean="0">
                <a:latin typeface="Segoe" panose="020B0502040504020203" pitchFamily="34" charset="0"/>
              </a:rPr>
              <a:t>PEC</a:t>
            </a:r>
            <a:r>
              <a:rPr lang="en-US" sz="1100" dirty="0" smtClean="0">
                <a:latin typeface="Segoe" panose="020B0502040504020203" pitchFamily="34" charset="0"/>
              </a:rPr>
              <a:t>:</a:t>
            </a:r>
          </a:p>
          <a:p>
            <a:pPr>
              <a:lnSpc>
                <a:spcPct val="150000"/>
              </a:lnSpc>
            </a:pPr>
            <a:r>
              <a:rPr lang="en-US" sz="1100" dirty="0">
                <a:latin typeface="Segoe" panose="020B0502040504020203" pitchFamily="34" charset="0"/>
                <a:hlinkClick r:id="rId3"/>
              </a:rPr>
              <a:t>t</a:t>
            </a:r>
            <a:r>
              <a:rPr lang="en-US" sz="1100" dirty="0" smtClean="0">
                <a:latin typeface="Segoe" panose="020B0502040504020203" pitchFamily="34" charset="0"/>
                <a:hlinkClick r:id="rId3"/>
              </a:rPr>
              <a:t>esiautomazione@pec.it</a:t>
            </a:r>
            <a:r>
              <a:rPr lang="en-US" sz="1100" dirty="0" smtClean="0">
                <a:latin typeface="Segoe" panose="020B0502040504020203" pitchFamily="34" charset="0"/>
              </a:rPr>
              <a:t> </a:t>
            </a:r>
            <a:endParaRPr lang="en-US" sz="1100" dirty="0">
              <a:latin typeface="Segoe" panose="020B0502040504020203" pitchFamily="34" charset="0"/>
            </a:endParaRPr>
          </a:p>
        </p:txBody>
      </p:sp>
    </p:spTree>
    <p:extLst>
      <p:ext uri="{BB962C8B-B14F-4D97-AF65-F5344CB8AC3E}">
        <p14:creationId xmlns:p14="http://schemas.microsoft.com/office/powerpoint/2010/main" val="16540515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1623" y="1200150"/>
            <a:ext cx="4191000" cy="3332986"/>
          </a:xfrm>
        </p:spPr>
        <p:txBody>
          <a:bodyPr anchor="t">
            <a:noAutofit/>
          </a:bodyPr>
          <a:lstStyle/>
          <a:p>
            <a:pPr>
              <a:lnSpc>
                <a:spcPts val="4000"/>
              </a:lnSpc>
            </a:pPr>
            <a:r>
              <a:rPr lang="en-US" b="1" dirty="0" smtClean="0">
                <a:solidFill>
                  <a:schemeClr val="tx2"/>
                </a:solidFill>
              </a:rPr>
              <a:t>21</a:t>
            </a:r>
            <a:r>
              <a:rPr lang="en-US" b="1" baseline="30000" dirty="0" smtClean="0">
                <a:solidFill>
                  <a:schemeClr val="tx2"/>
                </a:solidFill>
              </a:rPr>
              <a:t>st</a:t>
            </a:r>
            <a:r>
              <a:rPr lang="en-US" b="1" dirty="0" smtClean="0">
                <a:solidFill>
                  <a:schemeClr val="tx2"/>
                </a:solidFill>
              </a:rPr>
              <a:t> century skills </a:t>
            </a:r>
            <a:r>
              <a:rPr lang="en-US" dirty="0" smtClean="0">
                <a:solidFill>
                  <a:schemeClr val="tx2"/>
                </a:solidFill>
              </a:rPr>
              <a:t>are a global standard of skills students will need in a world where technology is prevalent and quickly changing.</a:t>
            </a:r>
            <a:br>
              <a:rPr lang="en-US" dirty="0" smtClean="0">
                <a:solidFill>
                  <a:schemeClr val="tx2"/>
                </a:solidFill>
              </a:rPr>
            </a:br>
            <a:r>
              <a:rPr lang="en-US" dirty="0">
                <a:solidFill>
                  <a:schemeClr val="tx2"/>
                </a:solidFill>
              </a:rPr>
              <a:t/>
            </a:r>
            <a:br>
              <a:rPr lang="en-US" dirty="0">
                <a:solidFill>
                  <a:schemeClr val="tx2"/>
                </a:solidFill>
              </a:rPr>
            </a:br>
            <a:endParaRPr lang="en-US" sz="3200" dirty="0">
              <a:solidFill>
                <a:srgbClr val="FF0000"/>
              </a:solidFill>
            </a:endParaRPr>
          </a:p>
        </p:txBody>
      </p:sp>
      <p:sp>
        <p:nvSpPr>
          <p:cNvPr id="3" name="Title 1"/>
          <p:cNvSpPr txBox="1">
            <a:spLocks/>
          </p:cNvSpPr>
          <p:nvPr/>
        </p:nvSpPr>
        <p:spPr>
          <a:xfrm>
            <a:off x="457200" y="0"/>
            <a:ext cx="8229600" cy="857250"/>
          </a:xfrm>
          <a:prstGeom prst="rect">
            <a:avLst/>
          </a:prstGeom>
        </p:spPr>
        <p:txBody>
          <a:bodyPr vert="horz" lIns="91440" tIns="45720" rIns="91440" bIns="45720" rtlCol="0" anchor="ctr">
            <a:normAutofit/>
          </a:bodyPr>
          <a:lstStyle>
            <a:lvl1pPr algn="l" defTabSz="342900" rtl="0" eaLnBrk="1" latinLnBrk="0" hangingPunct="1">
              <a:spcBef>
                <a:spcPct val="0"/>
              </a:spcBef>
              <a:buNone/>
              <a:defRPr sz="2700" kern="1200">
                <a:solidFill>
                  <a:schemeClr val="bg1"/>
                </a:solidFill>
                <a:latin typeface="Segoe UI Light"/>
                <a:ea typeface="+mj-ea"/>
                <a:cs typeface="Segoe UI Light"/>
              </a:defRPr>
            </a:lvl1pPr>
          </a:lstStyle>
          <a:p>
            <a:r>
              <a:rPr lang="en-US" sz="4800" dirty="0" smtClean="0"/>
              <a:t>21</a:t>
            </a:r>
            <a:r>
              <a:rPr lang="en-US" sz="4800" baseline="30000" dirty="0" smtClean="0"/>
              <a:t>st</a:t>
            </a:r>
            <a:r>
              <a:rPr lang="en-US" sz="4800" dirty="0" smtClean="0"/>
              <a:t> Century Skills</a:t>
            </a:r>
            <a:endParaRPr lang="en-US" sz="4000" dirty="0"/>
          </a:p>
        </p:txBody>
      </p:sp>
      <p:graphicFrame>
        <p:nvGraphicFramePr>
          <p:cNvPr id="4" name="Diagram 3"/>
          <p:cNvGraphicFramePr/>
          <p:nvPr>
            <p:extLst>
              <p:ext uri="{D42A27DB-BD31-4B8C-83A1-F6EECF244321}">
                <p14:modId xmlns:p14="http://schemas.microsoft.com/office/powerpoint/2010/main" val="682158219"/>
              </p:ext>
            </p:extLst>
          </p:nvPr>
        </p:nvGraphicFramePr>
        <p:xfrm>
          <a:off x="0" y="990600"/>
          <a:ext cx="3962400" cy="40957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582766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884" y="209550"/>
            <a:ext cx="8229600" cy="421526"/>
          </a:xfrm>
          <a:prstGeom prst="rect">
            <a:avLst/>
          </a:prstGeom>
        </p:spPr>
        <p:txBody>
          <a:bodyPr>
            <a:noAutofit/>
          </a:bodyPr>
          <a:lstStyle/>
          <a:p>
            <a:pPr algn="l"/>
            <a:r>
              <a:rPr lang="en-US" sz="4800" dirty="0">
                <a:latin typeface="Segoe UI Light"/>
                <a:cs typeface="Segoe UI Light"/>
              </a:rPr>
              <a:t>Innovative</a:t>
            </a:r>
            <a:r>
              <a:rPr lang="en-US" sz="4400" b="1" dirty="0" smtClean="0"/>
              <a:t> </a:t>
            </a:r>
            <a:r>
              <a:rPr lang="en-US" sz="4800" dirty="0">
                <a:latin typeface="Segoe UI Light"/>
                <a:cs typeface="Segoe UI Light"/>
              </a:rPr>
              <a:t>Teaching</a:t>
            </a:r>
          </a:p>
        </p:txBody>
      </p:sp>
      <p:sp>
        <p:nvSpPr>
          <p:cNvPr id="3" name="TextBox 2"/>
          <p:cNvSpPr txBox="1"/>
          <p:nvPr/>
        </p:nvSpPr>
        <p:spPr>
          <a:xfrm>
            <a:off x="1560682" y="4705350"/>
            <a:ext cx="6147065" cy="369332"/>
          </a:xfrm>
          <a:prstGeom prst="rect">
            <a:avLst/>
          </a:prstGeom>
          <a:noFill/>
        </p:spPr>
        <p:txBody>
          <a:bodyPr wrap="square" rtlCol="0">
            <a:spAutoFit/>
          </a:bodyPr>
          <a:lstStyle/>
          <a:p>
            <a:pPr algn="ctr"/>
            <a:r>
              <a:rPr lang="en-US" b="1" cap="all" spc="60" dirty="0" smtClean="0">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Designed for </a:t>
            </a:r>
            <a:r>
              <a:rPr lang="en-US" b="1" u="sng" cap="all" spc="60" dirty="0" smtClean="0">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ALL</a:t>
            </a:r>
            <a:r>
              <a:rPr lang="en-US" b="1" cap="all" spc="60" dirty="0" smtClean="0">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 Educators.</a:t>
            </a:r>
            <a:endParaRPr lang="en-US" b="1" cap="all" spc="60" dirty="0">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nvGrpSpPr>
          <p:cNvPr id="8" name="Group 7"/>
          <p:cNvGrpSpPr/>
          <p:nvPr/>
        </p:nvGrpSpPr>
        <p:grpSpPr>
          <a:xfrm>
            <a:off x="228600" y="895350"/>
            <a:ext cx="2501170" cy="3552931"/>
            <a:chOff x="228600" y="1076219"/>
            <a:chExt cx="2501170" cy="3552931"/>
          </a:xfrm>
        </p:grpSpPr>
        <p:sp>
          <p:nvSpPr>
            <p:cNvPr id="4" name="TextBox 3"/>
            <p:cNvSpPr txBox="1"/>
            <p:nvPr/>
          </p:nvSpPr>
          <p:spPr>
            <a:xfrm>
              <a:off x="228600" y="1076219"/>
              <a:ext cx="2501170" cy="646331"/>
            </a:xfrm>
            <a:prstGeom prst="rect">
              <a:avLst/>
            </a:prstGeom>
            <a:noFill/>
          </p:spPr>
          <p:txBody>
            <a:bodyPr wrap="square" rtlCol="0">
              <a:spAutoFit/>
            </a:bodyPr>
            <a:lstStyle/>
            <a:p>
              <a:pPr algn="ctr"/>
              <a:r>
                <a:rPr lang="pt-PT" b="1" dirty="0">
                  <a:latin typeface="Segoe UI" panose="020B0502040204020203" pitchFamily="34" charset="0"/>
                  <a:ea typeface="Segoe UI" panose="020B0502040204020203" pitchFamily="34" charset="0"/>
                  <a:cs typeface="Segoe UI" panose="020B0502040204020203" pitchFamily="34" charset="0"/>
                </a:rPr>
                <a:t>Structured around the </a:t>
              </a:r>
              <a:r>
                <a:rPr lang="pt-PT" b="1" dirty="0" smtClean="0">
                  <a:latin typeface="Segoe UI" panose="020B0502040204020203" pitchFamily="34" charset="0"/>
                  <a:ea typeface="Segoe UI" panose="020B0502040204020203" pitchFamily="34" charset="0"/>
                  <a:cs typeface="Segoe UI" panose="020B0502040204020203" pitchFamily="34" charset="0"/>
                </a:rPr>
                <a:t>student</a:t>
              </a:r>
              <a:endParaRPr lang="pt-PT" b="1" dirty="0">
                <a:latin typeface="Segoe UI" panose="020B0502040204020203" pitchFamily="34" charset="0"/>
                <a:ea typeface="Segoe UI" panose="020B0502040204020203" pitchFamily="34" charset="0"/>
                <a:cs typeface="Segoe UI" panose="020B0502040204020203" pitchFamily="34" charset="0"/>
              </a:endParaRPr>
            </a:p>
          </p:txBody>
        </p:sp>
        <p:pic>
          <p:nvPicPr>
            <p:cNvPr id="3074" name="Picture 2" descr="http://researchnetwork.pearson.com/wp-content/uploads/k-12_female_teacher_helping_male_student_laptop.jp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2378" y="1733550"/>
              <a:ext cx="1873615" cy="14044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grpSp>
          <p:nvGrpSpPr>
            <p:cNvPr id="22" name="Group 21"/>
            <p:cNvGrpSpPr/>
            <p:nvPr/>
          </p:nvGrpSpPr>
          <p:grpSpPr>
            <a:xfrm>
              <a:off x="504278" y="3281019"/>
              <a:ext cx="1949814" cy="1348131"/>
              <a:chOff x="73979" y="701"/>
              <a:chExt cx="1726498" cy="1035899"/>
            </a:xfrm>
          </p:grpSpPr>
          <p:sp>
            <p:nvSpPr>
              <p:cNvPr id="23" name="Rectangle 22"/>
              <p:cNvSpPr/>
              <p:nvPr/>
            </p:nvSpPr>
            <p:spPr>
              <a:xfrm>
                <a:off x="73979" y="701"/>
                <a:ext cx="1726498" cy="1035899"/>
              </a:xfrm>
              <a:prstGeom prst="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4" name="Rectangle 23"/>
              <p:cNvSpPr/>
              <p:nvPr/>
            </p:nvSpPr>
            <p:spPr>
              <a:xfrm>
                <a:off x="73979" y="701"/>
                <a:ext cx="1726498" cy="103589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109538" lvl="0" indent="-109538" defTabSz="800100">
                  <a:lnSpc>
                    <a:spcPct val="90000"/>
                  </a:lnSpc>
                  <a:spcBef>
                    <a:spcPct val="0"/>
                  </a:spcBef>
                  <a:spcAft>
                    <a:spcPct val="35000"/>
                  </a:spcAft>
                  <a:buFont typeface="Arial" panose="020B0604020202020204" pitchFamily="34" charset="0"/>
                  <a:buChar char="•"/>
                </a:pPr>
                <a:r>
                  <a:rPr lang="en-US" sz="1400" dirty="0"/>
                  <a:t>Personalized</a:t>
                </a:r>
              </a:p>
              <a:p>
                <a:pPr marL="109538" lvl="0" indent="-109538" defTabSz="800100">
                  <a:lnSpc>
                    <a:spcPct val="90000"/>
                  </a:lnSpc>
                  <a:spcBef>
                    <a:spcPct val="0"/>
                  </a:spcBef>
                  <a:spcAft>
                    <a:spcPct val="35000"/>
                  </a:spcAft>
                  <a:buFont typeface="Arial" panose="020B0604020202020204" pitchFamily="34" charset="0"/>
                  <a:buChar char="•"/>
                </a:pPr>
                <a:r>
                  <a:rPr lang="en-US" sz="1400" dirty="0"/>
                  <a:t>Collaborative</a:t>
                </a:r>
              </a:p>
              <a:p>
                <a:pPr marL="109538" lvl="0" indent="-109538" defTabSz="800100">
                  <a:lnSpc>
                    <a:spcPct val="90000"/>
                  </a:lnSpc>
                  <a:spcBef>
                    <a:spcPct val="0"/>
                  </a:spcBef>
                  <a:spcAft>
                    <a:spcPct val="35000"/>
                  </a:spcAft>
                  <a:buFont typeface="Arial" panose="020B0604020202020204" pitchFamily="34" charset="0"/>
                  <a:buChar char="•"/>
                </a:pPr>
                <a:r>
                  <a:rPr lang="en-US" sz="1400" dirty="0"/>
                  <a:t>Knowledge building</a:t>
                </a:r>
              </a:p>
              <a:p>
                <a:pPr marL="109538" lvl="0" indent="-109538" defTabSz="800100">
                  <a:lnSpc>
                    <a:spcPct val="90000"/>
                  </a:lnSpc>
                  <a:spcBef>
                    <a:spcPct val="0"/>
                  </a:spcBef>
                  <a:spcAft>
                    <a:spcPct val="35000"/>
                  </a:spcAft>
                  <a:buFont typeface="Arial" panose="020B0604020202020204" pitchFamily="34" charset="0"/>
                  <a:buChar char="•"/>
                </a:pPr>
                <a:r>
                  <a:rPr lang="en-US" sz="1400" dirty="0"/>
                  <a:t>Learning to learn</a:t>
                </a:r>
              </a:p>
            </p:txBody>
          </p:sp>
        </p:grpSp>
      </p:grpSp>
      <p:grpSp>
        <p:nvGrpSpPr>
          <p:cNvPr id="9" name="Group 8"/>
          <p:cNvGrpSpPr/>
          <p:nvPr/>
        </p:nvGrpSpPr>
        <p:grpSpPr>
          <a:xfrm>
            <a:off x="3218208" y="947992"/>
            <a:ext cx="2501170" cy="3500288"/>
            <a:chOff x="3218208" y="1128861"/>
            <a:chExt cx="2501170" cy="3500288"/>
          </a:xfrm>
        </p:grpSpPr>
        <p:sp>
          <p:nvSpPr>
            <p:cNvPr id="19" name="TextBox 18"/>
            <p:cNvSpPr txBox="1"/>
            <p:nvPr/>
          </p:nvSpPr>
          <p:spPr>
            <a:xfrm>
              <a:off x="3218208" y="1128861"/>
              <a:ext cx="2501170" cy="541046"/>
            </a:xfrm>
            <a:prstGeom prst="rect">
              <a:avLst/>
            </a:prstGeom>
            <a:noFill/>
          </p:spPr>
          <p:txBody>
            <a:bodyPr wrap="square" rtlCol="0">
              <a:spAutoFit/>
            </a:bodyPr>
            <a:lstStyle/>
            <a:p>
              <a:pPr algn="ctr">
                <a:lnSpc>
                  <a:spcPct val="80000"/>
                </a:lnSpc>
              </a:pPr>
              <a:r>
                <a:rPr lang="pt-PT" b="1" dirty="0">
                  <a:latin typeface="Segoe UI" panose="020B0502040204020203" pitchFamily="34" charset="0"/>
                  <a:ea typeface="Segoe UI" panose="020B0502040204020203" pitchFamily="34" charset="0"/>
                  <a:cs typeface="Segoe UI" panose="020B0502040204020203" pitchFamily="34" charset="0"/>
                </a:rPr>
                <a:t>Learning beyond the </a:t>
              </a:r>
              <a:br>
                <a:rPr lang="pt-PT" b="1" dirty="0">
                  <a:latin typeface="Segoe UI" panose="020B0502040204020203" pitchFamily="34" charset="0"/>
                  <a:ea typeface="Segoe UI" panose="020B0502040204020203" pitchFamily="34" charset="0"/>
                  <a:cs typeface="Segoe UI" panose="020B0502040204020203" pitchFamily="34" charset="0"/>
                </a:rPr>
              </a:br>
              <a:r>
                <a:rPr lang="pt-PT" b="1" dirty="0">
                  <a:latin typeface="Segoe UI" panose="020B0502040204020203" pitchFamily="34" charset="0"/>
                  <a:ea typeface="Segoe UI" panose="020B0502040204020203" pitchFamily="34" charset="0"/>
                  <a:cs typeface="Segoe UI" panose="020B0502040204020203" pitchFamily="34" charset="0"/>
                </a:rPr>
                <a:t>classroom</a:t>
              </a:r>
            </a:p>
          </p:txBody>
        </p:sp>
        <p:pic>
          <p:nvPicPr>
            <p:cNvPr id="3076" name="Picture 4" descr="http://static.guim.co.uk/sys-images/Guardian/Pix/audio/video/2012/3/6/1331032785641/woman-with-thought-bubble-007.jp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81813" y="1785931"/>
              <a:ext cx="2173961" cy="13043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grpSp>
          <p:nvGrpSpPr>
            <p:cNvPr id="26" name="Group 25"/>
            <p:cNvGrpSpPr/>
            <p:nvPr/>
          </p:nvGrpSpPr>
          <p:grpSpPr>
            <a:xfrm>
              <a:off x="3371513" y="3281018"/>
              <a:ext cx="2194560" cy="1348131"/>
              <a:chOff x="1973127" y="701"/>
              <a:chExt cx="1726498" cy="1035899"/>
            </a:xfrm>
          </p:grpSpPr>
          <p:sp>
            <p:nvSpPr>
              <p:cNvPr id="27" name="Rectangle 26"/>
              <p:cNvSpPr/>
              <p:nvPr/>
            </p:nvSpPr>
            <p:spPr>
              <a:xfrm>
                <a:off x="1973127" y="701"/>
                <a:ext cx="1726498" cy="1035899"/>
              </a:xfrm>
              <a:prstGeom prst="rect">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28" name="Rectangle 27"/>
              <p:cNvSpPr/>
              <p:nvPr/>
            </p:nvSpPr>
            <p:spPr>
              <a:xfrm>
                <a:off x="1973127" y="701"/>
                <a:ext cx="1726498" cy="103589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109538" lvl="0" indent="-109538" defTabSz="800100">
                  <a:lnSpc>
                    <a:spcPct val="90000"/>
                  </a:lnSpc>
                  <a:spcBef>
                    <a:spcPct val="0"/>
                  </a:spcBef>
                  <a:spcAft>
                    <a:spcPct val="35000"/>
                  </a:spcAft>
                  <a:buFont typeface="Arial" panose="020B0604020202020204" pitchFamily="34" charset="0"/>
                  <a:buChar char="•"/>
                </a:pPr>
                <a:r>
                  <a:rPr lang="en-US" sz="1400" dirty="0"/>
                  <a:t>Problem solving </a:t>
                </a:r>
              </a:p>
              <a:p>
                <a:pPr marL="109538" lvl="0" indent="-109538" defTabSz="800100">
                  <a:lnSpc>
                    <a:spcPct val="90000"/>
                  </a:lnSpc>
                  <a:spcBef>
                    <a:spcPct val="0"/>
                  </a:spcBef>
                  <a:spcAft>
                    <a:spcPct val="35000"/>
                  </a:spcAft>
                  <a:buFont typeface="Arial" panose="020B0604020202020204" pitchFamily="34" charset="0"/>
                  <a:buChar char="•"/>
                </a:pPr>
                <a:r>
                  <a:rPr lang="en-US" sz="1400" dirty="0"/>
                  <a:t>24/7 learning opportunities</a:t>
                </a:r>
              </a:p>
              <a:p>
                <a:pPr marL="109538" lvl="0" indent="-109538" defTabSz="800100">
                  <a:lnSpc>
                    <a:spcPct val="90000"/>
                  </a:lnSpc>
                  <a:spcBef>
                    <a:spcPct val="0"/>
                  </a:spcBef>
                  <a:spcAft>
                    <a:spcPct val="35000"/>
                  </a:spcAft>
                  <a:buFont typeface="Arial" panose="020B0604020202020204" pitchFamily="34" charset="0"/>
                  <a:buChar char="•"/>
                </a:pPr>
                <a:r>
                  <a:rPr lang="en-US" sz="1400" dirty="0"/>
                  <a:t>Global and cultural understanding</a:t>
                </a:r>
              </a:p>
            </p:txBody>
          </p:sp>
        </p:grpSp>
      </p:grpSp>
      <p:grpSp>
        <p:nvGrpSpPr>
          <p:cNvPr id="10" name="Group 9"/>
          <p:cNvGrpSpPr/>
          <p:nvPr/>
        </p:nvGrpSpPr>
        <p:grpSpPr>
          <a:xfrm>
            <a:off x="6217266" y="947992"/>
            <a:ext cx="2501170" cy="3500289"/>
            <a:chOff x="6217266" y="1128861"/>
            <a:chExt cx="2501170" cy="3500289"/>
          </a:xfrm>
        </p:grpSpPr>
        <p:sp>
          <p:nvSpPr>
            <p:cNvPr id="20" name="TextBox 19"/>
            <p:cNvSpPr txBox="1"/>
            <p:nvPr/>
          </p:nvSpPr>
          <p:spPr>
            <a:xfrm>
              <a:off x="6217266" y="1128861"/>
              <a:ext cx="2501170" cy="541046"/>
            </a:xfrm>
            <a:prstGeom prst="rect">
              <a:avLst/>
            </a:prstGeom>
            <a:noFill/>
          </p:spPr>
          <p:txBody>
            <a:bodyPr wrap="square" rtlCol="0">
              <a:spAutoFit/>
            </a:bodyPr>
            <a:lstStyle/>
            <a:p>
              <a:pPr algn="ctr">
                <a:lnSpc>
                  <a:spcPct val="80000"/>
                </a:lnSpc>
              </a:pPr>
              <a:r>
                <a:rPr lang="pt-PT" b="1" dirty="0">
                  <a:latin typeface="Segoe UI" panose="020B0502040204020203" pitchFamily="34" charset="0"/>
                  <a:ea typeface="Segoe UI" panose="020B0502040204020203" pitchFamily="34" charset="0"/>
                  <a:cs typeface="Segoe UI" panose="020B0502040204020203" pitchFamily="34" charset="0"/>
                </a:rPr>
                <a:t>Using technology to develop skills</a:t>
              </a:r>
            </a:p>
          </p:txBody>
        </p:sp>
        <p:pic>
          <p:nvPicPr>
            <p:cNvPr id="3080" name="Picture 8" descr="http://mytrainingconnection.com/assets/img/general/male-teacher-with-students-raising-hands.jpg">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18581" y="1729990"/>
              <a:ext cx="2098540" cy="13857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grpSp>
          <p:nvGrpSpPr>
            <p:cNvPr id="29" name="Group 28"/>
            <p:cNvGrpSpPr/>
            <p:nvPr/>
          </p:nvGrpSpPr>
          <p:grpSpPr>
            <a:xfrm>
              <a:off x="6393430" y="3287655"/>
              <a:ext cx="2148840" cy="1341495"/>
              <a:chOff x="1953869" y="1209250"/>
              <a:chExt cx="1765009" cy="1035899"/>
            </a:xfrm>
          </p:grpSpPr>
          <p:sp>
            <p:nvSpPr>
              <p:cNvPr id="30" name="Rectangle 29"/>
              <p:cNvSpPr/>
              <p:nvPr/>
            </p:nvSpPr>
            <p:spPr>
              <a:xfrm>
                <a:off x="1953869" y="1209250"/>
                <a:ext cx="1765009" cy="1035899"/>
              </a:xfrm>
              <a:prstGeom prst="rect">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31" name="Rectangle 30"/>
              <p:cNvSpPr/>
              <p:nvPr/>
            </p:nvSpPr>
            <p:spPr>
              <a:xfrm>
                <a:off x="1973127" y="1209250"/>
                <a:ext cx="1726498" cy="103589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109538" indent="-109538" eaLnBrk="0" hangingPunct="0">
                  <a:lnSpc>
                    <a:spcPct val="80000"/>
                  </a:lnSpc>
                  <a:spcBef>
                    <a:spcPts val="900"/>
                  </a:spcBef>
                  <a:buFont typeface="Arial" panose="020B0604020202020204" pitchFamily="34" charset="0"/>
                  <a:buChar char="•"/>
                  <a:defRPr/>
                </a:pPr>
                <a:r>
                  <a:rPr lang="en-US" sz="1400" dirty="0">
                    <a:cs typeface="Times New Roman" pitchFamily="18" charset="0"/>
                  </a:rPr>
                  <a:t>Knowledge building </a:t>
                </a:r>
              </a:p>
              <a:p>
                <a:pPr marL="109538" indent="-109538" eaLnBrk="0" hangingPunct="0">
                  <a:lnSpc>
                    <a:spcPct val="80000"/>
                  </a:lnSpc>
                  <a:spcBef>
                    <a:spcPts val="900"/>
                  </a:spcBef>
                  <a:buFont typeface="Arial" panose="020B0604020202020204" pitchFamily="34" charset="0"/>
                  <a:buChar char="•"/>
                  <a:defRPr/>
                </a:pPr>
                <a:r>
                  <a:rPr lang="en-US" sz="1400" dirty="0">
                    <a:cs typeface="Times New Roman" pitchFamily="18" charset="0"/>
                  </a:rPr>
                  <a:t>Collaboration</a:t>
                </a:r>
              </a:p>
              <a:p>
                <a:pPr marL="109538" indent="-109538" eaLnBrk="0" hangingPunct="0">
                  <a:lnSpc>
                    <a:spcPct val="80000"/>
                  </a:lnSpc>
                  <a:spcBef>
                    <a:spcPts val="900"/>
                  </a:spcBef>
                  <a:buFont typeface="Arial" panose="020B0604020202020204" pitchFamily="34" charset="0"/>
                  <a:buChar char="•"/>
                  <a:defRPr/>
                </a:pPr>
                <a:r>
                  <a:rPr lang="en-US" sz="1400" dirty="0">
                    <a:cs typeface="Times New Roman" pitchFamily="18" charset="0"/>
                  </a:rPr>
                  <a:t>Creativity</a:t>
                </a:r>
              </a:p>
              <a:p>
                <a:pPr marL="109538" indent="-109538" eaLnBrk="0" hangingPunct="0">
                  <a:lnSpc>
                    <a:spcPct val="80000"/>
                  </a:lnSpc>
                  <a:spcBef>
                    <a:spcPts val="900"/>
                  </a:spcBef>
                  <a:buFont typeface="Arial" panose="020B0604020202020204" pitchFamily="34" charset="0"/>
                  <a:buChar char="•"/>
                  <a:defRPr/>
                </a:pPr>
                <a:r>
                  <a:rPr lang="en-US" sz="1400" dirty="0">
                    <a:cs typeface="Times New Roman" pitchFamily="18" charset="0"/>
                  </a:rPr>
                  <a:t>Innovation</a:t>
                </a:r>
              </a:p>
            </p:txBody>
          </p:sp>
        </p:grpSp>
      </p:grpSp>
    </p:spTree>
    <p:extLst>
      <p:ext uri="{BB962C8B-B14F-4D97-AF65-F5344CB8AC3E}">
        <p14:creationId xmlns:p14="http://schemas.microsoft.com/office/powerpoint/2010/main" val="11430240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4"/>
          <p:cNvSpPr txBox="1">
            <a:spLocks/>
          </p:cNvSpPr>
          <p:nvPr/>
        </p:nvSpPr>
        <p:spPr>
          <a:xfrm>
            <a:off x="258167" y="1504950"/>
            <a:ext cx="5695669" cy="350520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ts val="3000"/>
              </a:lnSpc>
            </a:pPr>
            <a:r>
              <a:rPr lang="en-US" sz="1600" dirty="0" smtClean="0"/>
              <a:t>Single Proctored Exam – </a:t>
            </a:r>
            <a:r>
              <a:rPr lang="en-US" sz="1600" i="1" dirty="0" smtClean="0"/>
              <a:t>“Technology Literacy for Educators” </a:t>
            </a:r>
            <a:r>
              <a:rPr lang="en-US" sz="1600" dirty="0" smtClean="0"/>
              <a:t>(62-193)</a:t>
            </a:r>
          </a:p>
          <a:p>
            <a:pPr>
              <a:lnSpc>
                <a:spcPts val="3000"/>
              </a:lnSpc>
            </a:pPr>
            <a:r>
              <a:rPr lang="en-US" sz="1600" dirty="0" smtClean="0"/>
              <a:t>Technology Neutral, Competency-based Educator Credential</a:t>
            </a:r>
          </a:p>
          <a:p>
            <a:pPr>
              <a:lnSpc>
                <a:spcPts val="3000"/>
              </a:lnSpc>
            </a:pPr>
            <a:r>
              <a:rPr lang="en-US" sz="1600" dirty="0" smtClean="0"/>
              <a:t>Validates Ability to Integrate ICT Skills into Pedagogy</a:t>
            </a:r>
          </a:p>
          <a:p>
            <a:pPr>
              <a:lnSpc>
                <a:spcPts val="3000"/>
              </a:lnSpc>
            </a:pPr>
            <a:r>
              <a:rPr lang="en-US" sz="1600" dirty="0" smtClean="0"/>
              <a:t>Passing Exam 62-193 = MCE Certification</a:t>
            </a:r>
          </a:p>
          <a:p>
            <a:pPr>
              <a:lnSpc>
                <a:spcPts val="3000"/>
              </a:lnSpc>
            </a:pPr>
            <a:r>
              <a:rPr lang="en-US" sz="1600" dirty="0" smtClean="0"/>
              <a:t>Based on UNESCO ICT Competency Framework</a:t>
            </a:r>
          </a:p>
          <a:p>
            <a:pPr>
              <a:lnSpc>
                <a:spcPts val="3000"/>
              </a:lnSpc>
            </a:pPr>
            <a:r>
              <a:rPr lang="en-US" sz="1600" dirty="0" smtClean="0"/>
              <a:t>Available in English and Russian Today </a:t>
            </a:r>
            <a:r>
              <a:rPr lang="en-US" sz="1200" dirty="0" smtClean="0"/>
              <a:t>(More </a:t>
            </a:r>
            <a:r>
              <a:rPr lang="en-US" sz="1200" dirty="0" err="1" smtClean="0"/>
              <a:t>locs</a:t>
            </a:r>
            <a:r>
              <a:rPr lang="en-US" sz="1200" dirty="0" smtClean="0"/>
              <a:t> on the way)</a:t>
            </a:r>
            <a:endParaRPr lang="en-US" sz="1600" dirty="0"/>
          </a:p>
        </p:txBody>
      </p:sp>
      <p:pic>
        <p:nvPicPr>
          <p:cNvPr id="1026" name="Picture 2" descr="C:\Users\jbrinkerhoff\AppData\Local\Microsoft\Windows\Temporary Internet Files\Content.Outlook\HR29HL10\MS_Cert_Educator_logo_Blk_rg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43679" y="909934"/>
            <a:ext cx="3404623" cy="223418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58167" y="1043285"/>
            <a:ext cx="1737976" cy="461665"/>
          </a:xfrm>
          <a:prstGeom prst="rect">
            <a:avLst/>
          </a:prstGeom>
          <a:noFill/>
        </p:spPr>
        <p:txBody>
          <a:bodyPr wrap="none" rtlCol="0">
            <a:spAutoFit/>
          </a:bodyPr>
          <a:lstStyle/>
          <a:p>
            <a:r>
              <a:rPr lang="en-US" sz="2400" b="1" dirty="0" smtClean="0">
                <a:latin typeface="Segoe UI" panose="020B0502040204020203" pitchFamily="34" charset="0"/>
                <a:ea typeface="Segoe UI" panose="020B0502040204020203" pitchFamily="34" charset="0"/>
                <a:cs typeface="Segoe UI" panose="020B0502040204020203" pitchFamily="34" charset="0"/>
              </a:rPr>
              <a:t>What is it?</a:t>
            </a:r>
            <a:endParaRPr lang="en-US" sz="2400" b="1" dirty="0">
              <a:latin typeface="Segoe UI" panose="020B0502040204020203" pitchFamily="34" charset="0"/>
              <a:ea typeface="Segoe UI" panose="020B0502040204020203" pitchFamily="34" charset="0"/>
              <a:cs typeface="Segoe UI" panose="020B0502040204020203" pitchFamily="34" charset="0"/>
            </a:endParaRPr>
          </a:p>
        </p:txBody>
      </p:sp>
      <p:sp>
        <p:nvSpPr>
          <p:cNvPr id="29" name="Title 1"/>
          <p:cNvSpPr>
            <a:spLocks noGrp="1"/>
          </p:cNvSpPr>
          <p:nvPr>
            <p:ph type="title"/>
          </p:nvPr>
        </p:nvSpPr>
        <p:spPr>
          <a:xfrm>
            <a:off x="152400" y="22598"/>
            <a:ext cx="6095999" cy="845986"/>
          </a:xfrm>
          <a:prstGeom prst="rect">
            <a:avLst/>
          </a:prstGeom>
        </p:spPr>
        <p:txBody>
          <a:bodyPr>
            <a:noAutofit/>
          </a:bodyPr>
          <a:lstStyle/>
          <a:p>
            <a:pPr algn="l"/>
            <a:r>
              <a:rPr lang="en-US" dirty="0">
                <a:latin typeface="Segoe UI Light"/>
                <a:cs typeface="Segoe UI Light"/>
              </a:rPr>
              <a:t>Microsoft Certified Educator Program</a:t>
            </a:r>
          </a:p>
        </p:txBody>
      </p:sp>
      <p:pic>
        <p:nvPicPr>
          <p:cNvPr id="3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53836" y="9996"/>
            <a:ext cx="3209497" cy="8585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432484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fade">
                                      <p:cBhvr>
                                        <p:cTn id="12" dur="500"/>
                                        <p:tgtEl>
                                          <p:spTgt spid="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xEl>
                                              <p:pRg st="2" end="2"/>
                                            </p:txEl>
                                          </p:spTgt>
                                        </p:tgtEl>
                                        <p:attrNameLst>
                                          <p:attrName>style.visibility</p:attrName>
                                        </p:attrNameLst>
                                      </p:cBhvr>
                                      <p:to>
                                        <p:strVal val="visible"/>
                                      </p:to>
                                    </p:set>
                                    <p:animEffect transition="in" filter="fade">
                                      <p:cBhvr>
                                        <p:cTn id="17" dur="500"/>
                                        <p:tgtEl>
                                          <p:spTgt spid="1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
                                            <p:txEl>
                                              <p:pRg st="3" end="3"/>
                                            </p:txEl>
                                          </p:spTgt>
                                        </p:tgtEl>
                                        <p:attrNameLst>
                                          <p:attrName>style.visibility</p:attrName>
                                        </p:attrNameLst>
                                      </p:cBhvr>
                                      <p:to>
                                        <p:strVal val="visible"/>
                                      </p:to>
                                    </p:set>
                                    <p:animEffect transition="in" filter="fade">
                                      <p:cBhvr>
                                        <p:cTn id="22" dur="500"/>
                                        <p:tgtEl>
                                          <p:spTgt spid="1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
                                            <p:txEl>
                                              <p:pRg st="4" end="4"/>
                                            </p:txEl>
                                          </p:spTgt>
                                        </p:tgtEl>
                                        <p:attrNameLst>
                                          <p:attrName>style.visibility</p:attrName>
                                        </p:attrNameLst>
                                      </p:cBhvr>
                                      <p:to>
                                        <p:strVal val="visible"/>
                                      </p:to>
                                    </p:set>
                                    <p:animEffect transition="in" filter="fade">
                                      <p:cBhvr>
                                        <p:cTn id="27" dur="500"/>
                                        <p:tgtEl>
                                          <p:spTgt spid="16">
                                            <p:txEl>
                                              <p:pRg st="4" end="4"/>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6">
                                            <p:txEl>
                                              <p:pRg st="5" end="5"/>
                                            </p:txEl>
                                          </p:spTgt>
                                        </p:tgtEl>
                                        <p:attrNameLst>
                                          <p:attrName>style.visibility</p:attrName>
                                        </p:attrNameLst>
                                      </p:cBhvr>
                                      <p:to>
                                        <p:strVal val="visible"/>
                                      </p:to>
                                    </p:set>
                                    <p:animEffect transition="in" filter="fade">
                                      <p:cBhvr>
                                        <p:cTn id="30" dur="500"/>
                                        <p:tgtEl>
                                          <p:spTgt spid="1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1" y="22598"/>
            <a:ext cx="5867400" cy="845986"/>
          </a:xfrm>
          <a:prstGeom prst="rect">
            <a:avLst/>
          </a:prstGeom>
        </p:spPr>
        <p:txBody>
          <a:bodyPr>
            <a:noAutofit/>
          </a:bodyPr>
          <a:lstStyle/>
          <a:p>
            <a:r>
              <a:rPr lang="en-US" dirty="0">
                <a:latin typeface="Segoe UI Light"/>
                <a:cs typeface="Segoe UI Light"/>
              </a:rPr>
              <a:t>Microsoft Certified Educator Program</a:t>
            </a:r>
          </a:p>
        </p:txBody>
      </p:sp>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3600" y="9996"/>
            <a:ext cx="3219733" cy="8585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ontent Placeholder 2"/>
          <p:cNvSpPr txBox="1">
            <a:spLocks/>
          </p:cNvSpPr>
          <p:nvPr/>
        </p:nvSpPr>
        <p:spPr>
          <a:xfrm>
            <a:off x="219501" y="1504950"/>
            <a:ext cx="4044288" cy="336055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buFont typeface="Arial" panose="020B0604020202020204" pitchFamily="34" charset="0"/>
              <a:buNone/>
            </a:pPr>
            <a:r>
              <a:rPr lang="en-US" sz="2400" dirty="0" smtClean="0">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‘Technology Literacy for Educators</a:t>
            </a:r>
            <a:r>
              <a:rPr lang="en-US" sz="2400" b="1" dirty="0" smtClean="0">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 </a:t>
            </a:r>
            <a:r>
              <a:rPr lang="en-US" sz="2400" dirty="0" smtClean="0">
                <a:latin typeface="Segoe UI" panose="020B0502040204020203" pitchFamily="34" charset="0"/>
                <a:ea typeface="Segoe UI" panose="020B0502040204020203" pitchFamily="34" charset="0"/>
                <a:cs typeface="Segoe UI" panose="020B0502040204020203" pitchFamily="34" charset="0"/>
              </a:rPr>
              <a:t>measures ICT integration into </a:t>
            </a:r>
          </a:p>
          <a:p>
            <a:pPr marL="0" indent="0" algn="ctr">
              <a:lnSpc>
                <a:spcPct val="150000"/>
              </a:lnSpc>
              <a:buFont typeface="Arial" panose="020B0604020202020204" pitchFamily="34" charset="0"/>
              <a:buNone/>
            </a:pPr>
            <a:r>
              <a:rPr lang="en-US" sz="2400" dirty="0" smtClean="0">
                <a:latin typeface="Segoe UI" panose="020B0502040204020203" pitchFamily="34" charset="0"/>
                <a:ea typeface="Segoe UI" panose="020B0502040204020203" pitchFamily="34" charset="0"/>
                <a:cs typeface="Segoe UI" panose="020B0502040204020203" pitchFamily="34" charset="0"/>
              </a:rPr>
              <a:t>six </a:t>
            </a:r>
            <a:r>
              <a:rPr lang="en-US" sz="2400" dirty="0">
                <a:latin typeface="Segoe UI" panose="020B0502040204020203" pitchFamily="34" charset="0"/>
                <a:ea typeface="Segoe UI" panose="020B0502040204020203" pitchFamily="34" charset="0"/>
                <a:cs typeface="Segoe UI" panose="020B0502040204020203" pitchFamily="34" charset="0"/>
              </a:rPr>
              <a:t>c</a:t>
            </a:r>
            <a:r>
              <a:rPr lang="en-US" sz="2400" dirty="0" smtClean="0">
                <a:latin typeface="Segoe UI" panose="020B0502040204020203" pitchFamily="34" charset="0"/>
                <a:ea typeface="Segoe UI" panose="020B0502040204020203" pitchFamily="34" charset="0"/>
                <a:cs typeface="Segoe UI" panose="020B0502040204020203" pitchFamily="34" charset="0"/>
              </a:rPr>
              <a:t>ore </a:t>
            </a:r>
            <a:r>
              <a:rPr lang="en-US" sz="2400" dirty="0">
                <a:latin typeface="Segoe UI" panose="020B0502040204020203" pitchFamily="34" charset="0"/>
                <a:ea typeface="Segoe UI" panose="020B0502040204020203" pitchFamily="34" charset="0"/>
                <a:cs typeface="Segoe UI" panose="020B0502040204020203" pitchFamily="34" charset="0"/>
              </a:rPr>
              <a:t>c</a:t>
            </a:r>
            <a:r>
              <a:rPr lang="en-US" sz="2400" dirty="0" smtClean="0">
                <a:latin typeface="Segoe UI" panose="020B0502040204020203" pitchFamily="34" charset="0"/>
                <a:ea typeface="Segoe UI" panose="020B0502040204020203" pitchFamily="34" charset="0"/>
                <a:cs typeface="Segoe UI" panose="020B0502040204020203" pitchFamily="34" charset="0"/>
              </a:rPr>
              <a:t>ontent </a:t>
            </a:r>
            <a:r>
              <a:rPr lang="en-US" sz="2400" dirty="0">
                <a:latin typeface="Segoe UI" panose="020B0502040204020203" pitchFamily="34" charset="0"/>
                <a:ea typeface="Segoe UI" panose="020B0502040204020203" pitchFamily="34" charset="0"/>
                <a:cs typeface="Segoe UI" panose="020B0502040204020203" pitchFamily="34" charset="0"/>
              </a:rPr>
              <a:t>a</a:t>
            </a:r>
            <a:r>
              <a:rPr lang="en-US" sz="2400" dirty="0" smtClean="0">
                <a:latin typeface="Segoe UI" panose="020B0502040204020203" pitchFamily="34" charset="0"/>
                <a:ea typeface="Segoe UI" panose="020B0502040204020203" pitchFamily="34" charset="0"/>
                <a:cs typeface="Segoe UI" panose="020B0502040204020203" pitchFamily="34" charset="0"/>
              </a:rPr>
              <a:t>reas</a:t>
            </a:r>
          </a:p>
        </p:txBody>
      </p:sp>
      <p:graphicFrame>
        <p:nvGraphicFramePr>
          <p:cNvPr id="7" name="Diagram 6"/>
          <p:cNvGraphicFramePr/>
          <p:nvPr>
            <p:extLst>
              <p:ext uri="{D42A27DB-BD31-4B8C-83A1-F6EECF244321}">
                <p14:modId xmlns:p14="http://schemas.microsoft.com/office/powerpoint/2010/main" val="2768888625"/>
              </p:ext>
            </p:extLst>
          </p:nvPr>
        </p:nvGraphicFramePr>
        <p:xfrm>
          <a:off x="5029200" y="1276350"/>
          <a:ext cx="3773606" cy="3454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9855777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479" y="22598"/>
            <a:ext cx="8492321" cy="845986"/>
          </a:xfrm>
          <a:prstGeom prst="rect">
            <a:avLst/>
          </a:prstGeom>
        </p:spPr>
        <p:txBody>
          <a:bodyPr>
            <a:noAutofit/>
          </a:bodyPr>
          <a:lstStyle/>
          <a:p>
            <a:r>
              <a:rPr lang="en-US" sz="3600" dirty="0">
                <a:latin typeface="Segoe UI Light"/>
                <a:cs typeface="Segoe UI Light"/>
              </a:rPr>
              <a:t>How Can MCE Help?</a:t>
            </a:r>
          </a:p>
        </p:txBody>
      </p:sp>
      <p:sp>
        <p:nvSpPr>
          <p:cNvPr id="6" name="Content Placeholder 2"/>
          <p:cNvSpPr txBox="1">
            <a:spLocks/>
          </p:cNvSpPr>
          <p:nvPr/>
        </p:nvSpPr>
        <p:spPr>
          <a:xfrm>
            <a:off x="0" y="1200150"/>
            <a:ext cx="5257800" cy="325755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ts val="3000"/>
              </a:lnSpc>
            </a:pPr>
            <a:r>
              <a:rPr lang="en-US" sz="2000" b="1" dirty="0" smtClean="0">
                <a:latin typeface="Segoe UI" panose="020B0502040204020203" pitchFamily="34" charset="0"/>
                <a:ea typeface="Segoe UI" panose="020B0502040204020203" pitchFamily="34" charset="0"/>
                <a:cs typeface="Segoe UI" panose="020B0502040204020203" pitchFamily="34" charset="0"/>
              </a:rPr>
              <a:t>Reliable Validation of ICT Investments</a:t>
            </a:r>
          </a:p>
          <a:p>
            <a:pPr lvl="1">
              <a:lnSpc>
                <a:spcPts val="3000"/>
              </a:lnSpc>
            </a:pPr>
            <a:r>
              <a:rPr lang="en-US" sz="1400" dirty="0" smtClean="0"/>
              <a:t>Ensure Faculty/Staff Are Adept Using New Technology</a:t>
            </a:r>
          </a:p>
          <a:p>
            <a:pPr lvl="1">
              <a:lnSpc>
                <a:spcPts val="3000"/>
              </a:lnSpc>
            </a:pPr>
            <a:r>
              <a:rPr lang="en-US" sz="1400" dirty="0" smtClean="0"/>
              <a:t>Couple Understanding ICT Concepts w/ Pedagogy</a:t>
            </a:r>
          </a:p>
          <a:p>
            <a:pPr>
              <a:lnSpc>
                <a:spcPts val="3000"/>
              </a:lnSpc>
            </a:pPr>
            <a:r>
              <a:rPr lang="en-US" sz="2000" b="1" dirty="0">
                <a:latin typeface="Segoe UI" panose="020B0502040204020203" pitchFamily="34" charset="0"/>
                <a:ea typeface="Segoe UI" panose="020B0502040204020203" pitchFamily="34" charset="0"/>
                <a:cs typeface="Segoe UI" panose="020B0502040204020203" pitchFamily="34" charset="0"/>
              </a:rPr>
              <a:t>Effective Professional Development</a:t>
            </a:r>
          </a:p>
          <a:p>
            <a:pPr lvl="1">
              <a:lnSpc>
                <a:spcPts val="3000"/>
              </a:lnSpc>
            </a:pPr>
            <a:r>
              <a:rPr lang="en-US" sz="1400" dirty="0" smtClean="0"/>
              <a:t>Next Step </a:t>
            </a:r>
            <a:r>
              <a:rPr lang="en-US" sz="1400" b="1" dirty="0" smtClean="0">
                <a:solidFill>
                  <a:srgbClr val="00B050"/>
                </a:solidFill>
              </a:rPr>
              <a:t>Following</a:t>
            </a:r>
            <a:r>
              <a:rPr lang="en-US" sz="1400" dirty="0" smtClean="0">
                <a:solidFill>
                  <a:srgbClr val="00B050"/>
                </a:solidFill>
              </a:rPr>
              <a:t> </a:t>
            </a:r>
            <a:r>
              <a:rPr lang="en-US" sz="1400" b="1" dirty="0" smtClean="0">
                <a:solidFill>
                  <a:srgbClr val="00B050"/>
                </a:solidFill>
              </a:rPr>
              <a:t>ICT Skills Training</a:t>
            </a:r>
          </a:p>
          <a:p>
            <a:pPr lvl="1">
              <a:lnSpc>
                <a:spcPts val="3000"/>
              </a:lnSpc>
            </a:pPr>
            <a:r>
              <a:rPr lang="en-US" sz="1400" dirty="0" smtClean="0"/>
              <a:t>ICT Integration Best Practices from Global Standard</a:t>
            </a:r>
          </a:p>
          <a:p>
            <a:pPr>
              <a:lnSpc>
                <a:spcPts val="3000"/>
              </a:lnSpc>
            </a:pPr>
            <a:r>
              <a:rPr lang="en-US" sz="2000" b="1" dirty="0">
                <a:latin typeface="Segoe UI" panose="020B0502040204020203" pitchFamily="34" charset="0"/>
                <a:ea typeface="Segoe UI" panose="020B0502040204020203" pitchFamily="34" charset="0"/>
                <a:cs typeface="Segoe UI" panose="020B0502040204020203" pitchFamily="34" charset="0"/>
              </a:rPr>
              <a:t>Cost Effective Training &amp; Certification</a:t>
            </a:r>
          </a:p>
        </p:txBody>
      </p:sp>
      <p:pic>
        <p:nvPicPr>
          <p:cNvPr id="2054" name="Picture 6" descr="http://www.districtadministration.com/sites/districtadministration/files/Wilkes.jp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85798" y="1516750"/>
            <a:ext cx="3253402" cy="21561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4695498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fade">
                                      <p:cBhvr>
                                        <p:cTn id="17" dur="500"/>
                                        <p:tgtEl>
                                          <p:spTgt spid="6">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animEffect transition="in" filter="fade">
                                      <p:cBhvr>
                                        <p:cTn id="2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81000" y="209550"/>
            <a:ext cx="8229600" cy="421526"/>
          </a:xfrm>
          <a:prstGeom prst="rect">
            <a:avLst/>
          </a:prstGeom>
        </p:spPr>
        <p:txBody>
          <a:bodyPr>
            <a:noAutofit/>
          </a:bodyPr>
          <a:lstStyle/>
          <a:p>
            <a:r>
              <a:rPr lang="en-US" dirty="0">
                <a:latin typeface="Segoe UI Light"/>
                <a:cs typeface="Segoe UI Light"/>
              </a:rPr>
              <a:t>Microsoft Certified Educator Program</a:t>
            </a:r>
          </a:p>
        </p:txBody>
      </p:sp>
      <p:sp>
        <p:nvSpPr>
          <p:cNvPr id="8" name="Rectangle 7"/>
          <p:cNvSpPr/>
          <p:nvPr/>
        </p:nvSpPr>
        <p:spPr>
          <a:xfrm>
            <a:off x="1094096" y="1315618"/>
            <a:ext cx="7086600" cy="1938992"/>
          </a:xfrm>
          <a:prstGeom prst="rect">
            <a:avLst/>
          </a:prstGeom>
        </p:spPr>
        <p:txBody>
          <a:bodyPr wrap="square">
            <a:spAutoFit/>
          </a:bodyPr>
          <a:lstStyle/>
          <a:p>
            <a:pPr algn="ctr">
              <a:lnSpc>
                <a:spcPct val="150000"/>
              </a:lnSpc>
            </a:pPr>
            <a:r>
              <a:rPr lang="en-US" sz="2000" i="1" dirty="0"/>
              <a:t>MCE is a reliable and highly demanded assessment of teachers’ ICT competency that allows institutions in charge of teacher retraining programs to evaluate achieved results and</a:t>
            </a:r>
          </a:p>
          <a:p>
            <a:pPr algn="ctr">
              <a:lnSpc>
                <a:spcPct val="150000"/>
              </a:lnSpc>
            </a:pPr>
            <a:r>
              <a:rPr lang="en-US" sz="2000" i="1" dirty="0"/>
              <a:t>optimize financing.”</a:t>
            </a:r>
            <a:endParaRPr lang="en-US" sz="2000" dirty="0"/>
          </a:p>
        </p:txBody>
      </p:sp>
      <p:pic>
        <p:nvPicPr>
          <p:cNvPr id="9" name="Picture 2" descr="http://www.clker.com/cliparts/H/c/W/5/T/k/orange-quotation-marks-th.png">
            <a:hlinkClick r:id="rId3"/>
          </p:cNvPr>
          <p:cNvPicPr>
            <a:picLocks noChangeAspect="1" noChangeArrowheads="1"/>
          </p:cNvPicPr>
          <p:nvPr/>
        </p:nvPicPr>
        <p:blipFill>
          <a:blip r:embed="rId4">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520652" y="1288239"/>
            <a:ext cx="573443" cy="37847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www.clker.com/cliparts/H/c/W/5/T/k/orange-quotation-marks-th.png">
            <a:hlinkClick r:id="rId3"/>
          </p:cNvPr>
          <p:cNvPicPr>
            <a:picLocks noChangeAspect="1" noChangeArrowheads="1"/>
          </p:cNvPicPr>
          <p:nvPr/>
        </p:nvPicPr>
        <p:blipFill>
          <a:blip r:embed="rId4">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flipH="1">
            <a:off x="8153399" y="3028950"/>
            <a:ext cx="573443" cy="37847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p:cNvPicPr>
            <a:picLocks noChangeAspect="1" noChangeArrowheads="1"/>
          </p:cNvPicPr>
          <p:nvPr/>
        </p:nvPicPr>
        <p:blipFill>
          <a:blip r:embed="rId5">
            <a:duotone>
              <a:prstClr val="black"/>
              <a:schemeClr val="accent3">
                <a:tint val="45000"/>
                <a:satMod val="400000"/>
              </a:schemeClr>
            </a:duotone>
            <a:extLst>
              <a:ext uri="{BEBA8EAE-BF5A-486C-A8C5-ECC9F3942E4B}">
                <a14:imgProps xmlns:a14="http://schemas.microsoft.com/office/drawing/2010/main">
                  <a14:imgLayer r:embed="rId6">
                    <a14:imgEffect>
                      <a14:colorTemperature colorTemp="5300"/>
                    </a14:imgEffect>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3200400" y="3670899"/>
            <a:ext cx="4333875" cy="944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74081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94479" y="22598"/>
            <a:ext cx="8492321" cy="845986"/>
          </a:xfrm>
          <a:prstGeom prst="rect">
            <a:avLst/>
          </a:prstGeom>
        </p:spPr>
        <p:txBody>
          <a:bodyPr>
            <a:noAutofit/>
          </a:bodyPr>
          <a:lstStyle/>
          <a:p>
            <a:r>
              <a:rPr lang="en-US" sz="3600" dirty="0" smtClean="0">
                <a:latin typeface="Segoe UI Light"/>
                <a:cs typeface="Segoe UI Light"/>
              </a:rPr>
              <a:t>Objective Domains</a:t>
            </a:r>
            <a:endParaRPr lang="en-US" sz="3600" dirty="0">
              <a:latin typeface="Segoe UI Light"/>
              <a:cs typeface="Segoe UI Light"/>
            </a:endParaRPr>
          </a:p>
        </p:txBody>
      </p:sp>
      <p:graphicFrame>
        <p:nvGraphicFramePr>
          <p:cNvPr id="4" name="Diagram 3"/>
          <p:cNvGraphicFramePr/>
          <p:nvPr>
            <p:extLst>
              <p:ext uri="{D42A27DB-BD31-4B8C-83A1-F6EECF244321}">
                <p14:modId xmlns:p14="http://schemas.microsoft.com/office/powerpoint/2010/main" val="2154989949"/>
              </p:ext>
            </p:extLst>
          </p:nvPr>
        </p:nvGraphicFramePr>
        <p:xfrm>
          <a:off x="533400" y="1276350"/>
          <a:ext cx="8610600" cy="3505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848709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94479" y="22598"/>
            <a:ext cx="8492321" cy="845986"/>
          </a:xfrm>
          <a:prstGeom prst="rect">
            <a:avLst/>
          </a:prstGeom>
        </p:spPr>
        <p:txBody>
          <a:bodyPr>
            <a:noAutofit/>
          </a:bodyPr>
          <a:lstStyle/>
          <a:p>
            <a:r>
              <a:rPr lang="en-US" sz="3600" dirty="0" smtClean="0">
                <a:latin typeface="Segoe UI Light"/>
                <a:cs typeface="Segoe UI Light"/>
              </a:rPr>
              <a:t>Available Materials</a:t>
            </a:r>
            <a:endParaRPr lang="en-US" sz="3600" dirty="0">
              <a:latin typeface="Segoe UI Light"/>
              <a:cs typeface="Segoe UI Light"/>
            </a:endParaRPr>
          </a:p>
        </p:txBody>
      </p:sp>
      <p:grpSp>
        <p:nvGrpSpPr>
          <p:cNvPr id="2" name="Group 1"/>
          <p:cNvGrpSpPr/>
          <p:nvPr/>
        </p:nvGrpSpPr>
        <p:grpSpPr>
          <a:xfrm>
            <a:off x="4142550" y="1412562"/>
            <a:ext cx="4969605" cy="3202296"/>
            <a:chOff x="3488595" y="1479712"/>
            <a:chExt cx="4969605" cy="3202296"/>
          </a:xfrm>
        </p:grpSpPr>
        <p:graphicFrame>
          <p:nvGraphicFramePr>
            <p:cNvPr id="6" name="Diagram 5"/>
            <p:cNvGraphicFramePr/>
            <p:nvPr>
              <p:extLst>
                <p:ext uri="{D42A27DB-BD31-4B8C-83A1-F6EECF244321}">
                  <p14:modId xmlns:p14="http://schemas.microsoft.com/office/powerpoint/2010/main" val="3962912653"/>
                </p:ext>
              </p:extLst>
            </p:nvPr>
          </p:nvGraphicFramePr>
          <p:xfrm>
            <a:off x="3488595" y="1479712"/>
            <a:ext cx="4969605" cy="32022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97368" y="2747178"/>
              <a:ext cx="640080" cy="635476"/>
            </a:xfrm>
            <a:prstGeom prst="rect">
              <a:avLst/>
            </a:prstGeom>
          </p:spPr>
        </p:pic>
        <p:pic>
          <p:nvPicPr>
            <p:cNvPr id="8" name="Picture 7"/>
            <p:cNvPicPr>
              <a:picLocks noChangeAspect="1"/>
            </p:cNvPicPr>
            <p:nvPr/>
          </p:nvPicPr>
          <p:blipFill rotWithShape="1">
            <a:blip r:embed="rId9" cstate="print">
              <a:extLst>
                <a:ext uri="{28A0092B-C50C-407E-A947-70E740481C1C}">
                  <a14:useLocalDpi xmlns:a14="http://schemas.microsoft.com/office/drawing/2010/main" val="0"/>
                </a:ext>
              </a:extLst>
            </a:blip>
            <a:srcRect l="12889" t="10835" r="10113" b="6777"/>
            <a:stretch/>
          </p:blipFill>
          <p:spPr>
            <a:xfrm>
              <a:off x="4251960" y="4019550"/>
              <a:ext cx="548640" cy="438912"/>
            </a:xfrm>
            <a:prstGeom prst="rect">
              <a:avLst/>
            </a:prstGeom>
          </p:spPr>
        </p:pic>
        <p:pic>
          <p:nvPicPr>
            <p:cNvPr id="9" name="Picture 14" descr="approval"/>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300864" y="1668079"/>
              <a:ext cx="548640" cy="54864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Group 10"/>
          <p:cNvGrpSpPr/>
          <p:nvPr/>
        </p:nvGrpSpPr>
        <p:grpSpPr>
          <a:xfrm>
            <a:off x="457200" y="1093470"/>
            <a:ext cx="3788447" cy="3840480"/>
            <a:chOff x="73979" y="701"/>
            <a:chExt cx="1726498" cy="1035899"/>
          </a:xfrm>
        </p:grpSpPr>
        <p:sp>
          <p:nvSpPr>
            <p:cNvPr id="13" name="Rectangle 12"/>
            <p:cNvSpPr/>
            <p:nvPr/>
          </p:nvSpPr>
          <p:spPr>
            <a:xfrm>
              <a:off x="73979" y="701"/>
              <a:ext cx="1726498" cy="1035899"/>
            </a:xfrm>
            <a:prstGeom prst="rect">
              <a:avLst/>
            </a:prstGeom>
            <a:solidFill>
              <a:srgbClr val="F79646"/>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4" name="Rectangle 13"/>
            <p:cNvSpPr/>
            <p:nvPr/>
          </p:nvSpPr>
          <p:spPr>
            <a:xfrm>
              <a:off x="190611" y="701"/>
              <a:ext cx="1493235" cy="103589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algn="ctr">
                <a:lnSpc>
                  <a:spcPct val="150000"/>
                </a:lnSpc>
              </a:pPr>
              <a:r>
                <a:rPr lang="en-US" sz="2800" b="1" dirty="0" smtClean="0">
                  <a:latin typeface="Segoe UI Light"/>
                  <a:cs typeface="Segoe UI Light"/>
                </a:rPr>
                <a:t>Microsoft Partners in Learning (PIL) contains a RICH toolset of FREE resources</a:t>
              </a:r>
              <a:endParaRPr lang="en-US" sz="2800" b="1" dirty="0">
                <a:latin typeface="Segoe UI Light"/>
                <a:cs typeface="Segoe UI Light"/>
              </a:endParaRPr>
            </a:p>
          </p:txBody>
        </p:sp>
      </p:grpSp>
    </p:spTree>
    <p:extLst>
      <p:ext uri="{BB962C8B-B14F-4D97-AF65-F5344CB8AC3E}">
        <p14:creationId xmlns:p14="http://schemas.microsoft.com/office/powerpoint/2010/main" val="38944867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ae4d7a49335019498aa656d24519578e1c1b6f4a"/>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0F6B8AC8A7905489C70394D977FA2B2" ma:contentTypeVersion="0" ma:contentTypeDescription="Create a new document." ma:contentTypeScope="" ma:versionID="2a948c84f6a0e35ba4e11dc7d56b85f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FA1975-B556-4F49-A246-A5BA0E0E0B91}">
  <ds:schemaRefs>
    <ds:schemaRef ds:uri="http://schemas.openxmlformats.org/package/2006/metadata/core-properties"/>
    <ds:schemaRef ds:uri="http://purl.org/dc/dcmitype/"/>
    <ds:schemaRef ds:uri="http://schemas.microsoft.com/office/2006/documentManagement/types"/>
    <ds:schemaRef ds:uri="http://purl.org/dc/terms/"/>
    <ds:schemaRef ds:uri="http://schemas.microsoft.com/office/2006/metadata/properties"/>
    <ds:schemaRef ds:uri="http://www.w3.org/XML/1998/namespace"/>
    <ds:schemaRef ds:uri="http://purl.org/dc/elements/1.1/"/>
    <ds:schemaRef ds:uri="http://schemas.microsoft.com/office/infopath/2007/PartnerControls"/>
  </ds:schemaRefs>
</ds:datastoreItem>
</file>

<file path=customXml/itemProps2.xml><?xml version="1.0" encoding="utf-8"?>
<ds:datastoreItem xmlns:ds="http://schemas.openxmlformats.org/officeDocument/2006/customXml" ds:itemID="{529B666E-F1CB-4207-A4CA-BC73F727EE5C}">
  <ds:schemaRefs>
    <ds:schemaRef ds:uri="http://schemas.microsoft.com/sharepoint/v3/contenttype/forms"/>
  </ds:schemaRefs>
</ds:datastoreItem>
</file>

<file path=customXml/itemProps3.xml><?xml version="1.0" encoding="utf-8"?>
<ds:datastoreItem xmlns:ds="http://schemas.openxmlformats.org/officeDocument/2006/customXml" ds:itemID="{6AFD6F3C-5C04-4191-A5A8-A67B15BCA3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12713</TotalTime>
  <Words>1429</Words>
  <Application>Microsoft Office PowerPoint</Application>
  <PresentationFormat>Presentazione su schermo (16:9)</PresentationFormat>
  <Paragraphs>167</Paragraphs>
  <Slides>19</Slides>
  <Notes>17</Notes>
  <HiddenSlides>0</HiddenSlides>
  <MMClips>0</MMClips>
  <ScaleCrop>false</ScaleCrop>
  <HeadingPairs>
    <vt:vector size="6" baseType="variant">
      <vt:variant>
        <vt:lpstr>Caratteri utilizzati</vt:lpstr>
      </vt:variant>
      <vt:variant>
        <vt:i4>10</vt:i4>
      </vt:variant>
      <vt:variant>
        <vt:lpstr>Tema</vt:lpstr>
      </vt:variant>
      <vt:variant>
        <vt:i4>1</vt:i4>
      </vt:variant>
      <vt:variant>
        <vt:lpstr>Titoli diapositive</vt:lpstr>
      </vt:variant>
      <vt:variant>
        <vt:i4>19</vt:i4>
      </vt:variant>
    </vt:vector>
  </HeadingPairs>
  <TitlesOfParts>
    <vt:vector size="30" baseType="lpstr">
      <vt:lpstr>Arial</vt:lpstr>
      <vt:lpstr>Kozuka Gothic Pro EL</vt:lpstr>
      <vt:lpstr>Kozuka Gothic Pr6N L</vt:lpstr>
      <vt:lpstr>Calibri</vt:lpstr>
      <vt:lpstr>Segoe</vt:lpstr>
      <vt:lpstr>Segoe WP N Light</vt:lpstr>
      <vt:lpstr>Wingdings</vt:lpstr>
      <vt:lpstr>Segoe UI Light</vt:lpstr>
      <vt:lpstr>Segoe UI</vt:lpstr>
      <vt:lpstr>Times New Roman</vt:lpstr>
      <vt:lpstr>Office Theme</vt:lpstr>
      <vt:lpstr>Microsoft®  Certified Educator Partner Training</vt:lpstr>
      <vt:lpstr>21st century skills are a global standard of skills students will need in a world where technology is prevalent and quickly changing.  </vt:lpstr>
      <vt:lpstr>Innovative Teaching</vt:lpstr>
      <vt:lpstr>Microsoft Certified Educator Program</vt:lpstr>
      <vt:lpstr>Microsoft Certified Educator Program</vt:lpstr>
      <vt:lpstr>How Can MCE Help?</vt:lpstr>
      <vt:lpstr>Microsoft Certified Educator Program</vt:lpstr>
      <vt:lpstr>Objective Domains</vt:lpstr>
      <vt:lpstr>Available Materials</vt:lpstr>
      <vt:lpstr>Pre-Assessment</vt:lpstr>
      <vt:lpstr>Presentazione standard di PowerPoint</vt:lpstr>
      <vt:lpstr>Courses</vt:lpstr>
      <vt:lpstr>eLearning Materials</vt:lpstr>
      <vt:lpstr>Certification Testing</vt:lpstr>
      <vt:lpstr>eLearning Materials</vt:lpstr>
      <vt:lpstr>Marketing Materials on MRL</vt:lpstr>
      <vt:lpstr>Clear Opportunities for MCE</vt:lpstr>
      <vt:lpstr>Follow the Money Trail…</vt:lpstr>
      <vt:lpstr>Tesi Automazione S.r.l. - - IT Training &amp; Certification Company</vt:lpstr>
    </vt:vector>
  </TitlesOfParts>
  <Company>Certiport,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Randy Richards</dc:creator>
  <cp:lastModifiedBy>gtorrisi@tesiutomazione.local</cp:lastModifiedBy>
  <cp:revision>438</cp:revision>
  <cp:lastPrinted>2013-03-19T17:02:49Z</cp:lastPrinted>
  <dcterms:created xsi:type="dcterms:W3CDTF">2012-02-03T00:18:04Z</dcterms:created>
  <dcterms:modified xsi:type="dcterms:W3CDTF">2013-10-30T14:04:14Z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0x010100F0F6B8AC8A7905489C70394D977FA2B2</vt:lpwstr>
  </property>
</Properties>
</file>